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8" r:id="rId2"/>
    <p:sldMasterId id="2147483708" r:id="rId3"/>
    <p:sldMasterId id="2147483738" r:id="rId4"/>
    <p:sldMasterId id="2147483768" r:id="rId5"/>
    <p:sldMasterId id="2147483798" r:id="rId6"/>
    <p:sldMasterId id="2147483828" r:id="rId7"/>
  </p:sldMasterIdLst>
  <p:notesMasterIdLst>
    <p:notesMasterId r:id="rId9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345" r:id="rId23"/>
    <p:sldId id="346" r:id="rId24"/>
    <p:sldId id="347" r:id="rId25"/>
    <p:sldId id="271" r:id="rId26"/>
    <p:sldId id="272" r:id="rId27"/>
    <p:sldId id="273" r:id="rId28"/>
    <p:sldId id="274" r:id="rId29"/>
    <p:sldId id="276" r:id="rId30"/>
    <p:sldId id="277" r:id="rId31"/>
    <p:sldId id="278" r:id="rId32"/>
    <p:sldId id="279" r:id="rId33"/>
    <p:sldId id="280" r:id="rId34"/>
    <p:sldId id="338"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300" r:id="rId54"/>
    <p:sldId id="299"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40" r:id="rId87"/>
    <p:sldId id="348" r:id="rId88"/>
    <p:sldId id="349" r:id="rId89"/>
    <p:sldId id="350" r:id="rId90"/>
    <p:sldId id="351" r:id="rId91"/>
    <p:sldId id="332" r:id="rId92"/>
  </p:sldIdLst>
  <p:sldSz cx="9144000" cy="6858000" type="screen4x3"/>
  <p:notesSz cx="6873875" cy="91281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1">
          <p15:clr>
            <a:srgbClr val="A4A3A4"/>
          </p15:clr>
        </p15:guide>
        <p15:guide id="2" orient="horz" pos="3836">
          <p15:clr>
            <a:srgbClr val="A4A3A4"/>
          </p15:clr>
        </p15:guide>
        <p15:guide id="3" orient="horz" pos="2387">
          <p15:clr>
            <a:srgbClr val="A4A3A4"/>
          </p15:clr>
        </p15:guide>
        <p15:guide id="4" orient="horz" pos="4107">
          <p15:clr>
            <a:srgbClr val="A4A3A4"/>
          </p15:clr>
        </p15:guide>
        <p15:guide id="5" orient="horz" pos="868">
          <p15:clr>
            <a:srgbClr val="A4A3A4"/>
          </p15:clr>
        </p15:guide>
        <p15:guide id="6" orient="horz" pos="621">
          <p15:clr>
            <a:srgbClr val="A4A3A4"/>
          </p15:clr>
        </p15:guide>
        <p15:guide id="7" orient="horz" pos="3550">
          <p15:clr>
            <a:srgbClr val="A4A3A4"/>
          </p15:clr>
        </p15:guide>
        <p15:guide id="8" pos="2880">
          <p15:clr>
            <a:srgbClr val="A4A3A4"/>
          </p15:clr>
        </p15:guide>
        <p15:guide id="9" pos="288">
          <p15:clr>
            <a:srgbClr val="A4A3A4"/>
          </p15:clr>
        </p15:guide>
        <p15:guide id="10" pos="5471">
          <p15:clr>
            <a:srgbClr val="A4A3A4"/>
          </p15:clr>
        </p15:guide>
        <p15:guide id="11" pos="2824">
          <p15:clr>
            <a:srgbClr val="A4A3A4"/>
          </p15:clr>
        </p15:guide>
        <p15:guide id="12" pos="2936">
          <p15:clr>
            <a:srgbClr val="A4A3A4"/>
          </p15:clr>
        </p15:guide>
        <p15:guide id="13" pos="4172">
          <p15:clr>
            <a:srgbClr val="A4A3A4"/>
          </p15:clr>
        </p15:guide>
        <p15:guide id="14" pos="1585">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jmhyTUEOxUiMWSpdErHKYPg74Z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108"/>
      </p:cViewPr>
      <p:guideLst>
        <p:guide orient="horz" pos="261"/>
        <p:guide orient="horz" pos="3836"/>
        <p:guide orient="horz" pos="2387"/>
        <p:guide orient="horz" pos="4107"/>
        <p:guide orient="horz" pos="868"/>
        <p:guide orient="horz" pos="621"/>
        <p:guide orient="horz" pos="3550"/>
        <p:guide pos="2880"/>
        <p:guide pos="288"/>
        <p:guide pos="5471"/>
        <p:guide pos="2824"/>
        <p:guide pos="2936"/>
        <p:guide pos="4172"/>
        <p:guide pos="15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customschemas.google.com/relationships/presentationmetadata" Target="meta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8679" cy="45640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3605" y="0"/>
            <a:ext cx="2978679" cy="45640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70135"/>
            <a:ext cx="2978679" cy="456406"/>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0173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1" name="Google Shape;111;p1: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71032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29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09952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08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826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0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952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43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481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9" name="Google Shape;129;p3: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51828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64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613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701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7: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146974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4365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90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83621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756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8030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326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9153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5: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5: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61175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628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2201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7: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96136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950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9: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41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3403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59eebb30f_0_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59eebb30f_0_0: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859eebb30f_0_0:notes"/>
          <p:cNvSpPr txBox="1">
            <a:spLocks noGrp="1"/>
          </p:cNvSpPr>
          <p:nvPr>
            <p:ph type="sldNum" idx="12"/>
          </p:nvPr>
        </p:nvSpPr>
        <p:spPr>
          <a:xfrm>
            <a:off x="3893605" y="8670135"/>
            <a:ext cx="2978679" cy="456406"/>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2616855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6578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2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979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111" name="Google Shape;111;p1: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43</a:t>
            </a:fld>
            <a:endParaRPr dirty="0"/>
          </a:p>
        </p:txBody>
      </p:sp>
    </p:spTree>
    <p:extLst>
      <p:ext uri="{BB962C8B-B14F-4D97-AF65-F5344CB8AC3E}">
        <p14:creationId xmlns:p14="http://schemas.microsoft.com/office/powerpoint/2010/main" val="160489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262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378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305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471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558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877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721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18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p9: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776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183" name="Google Shape;183;p10: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52</a:t>
            </a:fld>
            <a:endParaRPr dirty="0"/>
          </a:p>
        </p:txBody>
      </p:sp>
    </p:spTree>
    <p:extLst>
      <p:ext uri="{BB962C8B-B14F-4D97-AF65-F5344CB8AC3E}">
        <p14:creationId xmlns:p14="http://schemas.microsoft.com/office/powerpoint/2010/main" val="818368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1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09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833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8" name="Google Shape;198;p1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9080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p1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1333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1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650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1" name="Google Shape;221;p1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374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p1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214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p1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712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5" name="Google Shape;245;p1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906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3" name="Google Shape;253;p19: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2307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 name="Google Shape;261;p2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117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p2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44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3" name="Google Shape;153;p6: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24630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2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6248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3: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286" name="Google Shape;286;p23: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65</a:t>
            </a:fld>
            <a:endParaRPr dirty="0"/>
          </a:p>
        </p:txBody>
      </p:sp>
    </p:spTree>
    <p:extLst>
      <p:ext uri="{BB962C8B-B14F-4D97-AF65-F5344CB8AC3E}">
        <p14:creationId xmlns:p14="http://schemas.microsoft.com/office/powerpoint/2010/main" val="36061188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2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190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2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32888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6: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8" name="Google Shape;308;p2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6284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2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381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2" name="Google Shape;322;p2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933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9: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2" name="Google Shape;332;p29: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4601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30: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5704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1: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p31: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523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3" name="Google Shape;163;p7: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720617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2: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p32: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3245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3: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3:notes"/>
          <p:cNvSpPr txBox="1">
            <a:spLocks noGrp="1"/>
          </p:cNvSpPr>
          <p:nvPr>
            <p:ph type="body" idx="1"/>
          </p:nvPr>
        </p:nvSpPr>
        <p:spPr>
          <a:xfrm>
            <a:off x="687388" y="4335860"/>
            <a:ext cx="5499100" cy="4107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p33:notes"/>
          <p:cNvSpPr txBox="1">
            <a:spLocks noGrp="1"/>
          </p:cNvSpPr>
          <p:nvPr>
            <p:ph type="sldNum" idx="12"/>
          </p:nvPr>
        </p:nvSpPr>
        <p:spPr>
          <a:xfrm>
            <a:off x="3893605" y="8670135"/>
            <a:ext cx="2978679" cy="4564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75</a:t>
            </a:fld>
            <a:endParaRPr dirty="0"/>
          </a:p>
        </p:txBody>
      </p:sp>
    </p:spTree>
    <p:extLst>
      <p:ext uri="{BB962C8B-B14F-4D97-AF65-F5344CB8AC3E}">
        <p14:creationId xmlns:p14="http://schemas.microsoft.com/office/powerpoint/2010/main" val="13836141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2" name="Google Shape;372;p34: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2450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35: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2397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6: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7" name="Google Shape;387;p36: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62816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7: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4" name="Google Shape;394;p37: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81829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2" name="Google Shape;402;p3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784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7388" y="4335860"/>
            <a:ext cx="5499100" cy="410765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1155700" y="684213"/>
            <a:ext cx="4562475" cy="3422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75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14" name="Google Shape;14;p17"/>
          <p:cNvPicPr preferRelativeResize="0"/>
          <p:nvPr/>
        </p:nvPicPr>
        <p:blipFill rotWithShape="1">
          <a:blip r:embed="rId2">
            <a:alphaModFix/>
          </a:blip>
          <a:srcRect/>
          <a:stretch/>
        </p:blipFill>
        <p:spPr>
          <a:xfrm>
            <a:off x="0" y="0"/>
            <a:ext cx="9144000" cy="4748784"/>
          </a:xfrm>
          <a:prstGeom prst="rect">
            <a:avLst/>
          </a:prstGeom>
          <a:noFill/>
          <a:ln>
            <a:noFill/>
          </a:ln>
        </p:spPr>
      </p:pic>
      <p:sp>
        <p:nvSpPr>
          <p:cNvPr id="15" name="Google Shape;15;p17"/>
          <p:cNvSpPr txBox="1">
            <a:spLocks noGrp="1"/>
          </p:cNvSpPr>
          <p:nvPr>
            <p:ph type="ctrTitle"/>
          </p:nvPr>
        </p:nvSpPr>
        <p:spPr>
          <a:xfrm>
            <a:off x="457200" y="436103"/>
            <a:ext cx="4114800" cy="2327735"/>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200"/>
              <a:buFont typeface="Calibri"/>
              <a:buNone/>
              <a:defRPr sz="32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0"/>
            <a:ext cx="4114800" cy="12333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000"/>
              <a:buNone/>
              <a:defRPr sz="2000">
                <a:solidFill>
                  <a:schemeClr val="lt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7" name="Google Shape;17;p17"/>
          <p:cNvPicPr preferRelativeResize="0"/>
          <p:nvPr/>
        </p:nvPicPr>
        <p:blipFill rotWithShape="1">
          <a:blip r:embed="rId3">
            <a:alphaModFix/>
          </a:blip>
          <a:srcRect/>
          <a:stretch/>
        </p:blipFill>
        <p:spPr>
          <a:xfrm>
            <a:off x="0" y="5524500"/>
            <a:ext cx="6426200" cy="13462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67" name="Google Shape;67;p26"/>
          <p:cNvPicPr preferRelativeResize="0"/>
          <p:nvPr/>
        </p:nvPicPr>
        <p:blipFill rotWithShape="1">
          <a:blip r:embed="rId2">
            <a:alphaModFix/>
          </a:blip>
          <a:srcRect/>
          <a:stretch/>
        </p:blipFill>
        <p:spPr>
          <a:xfrm>
            <a:off x="0" y="0"/>
            <a:ext cx="9144000" cy="4596383"/>
          </a:xfrm>
          <a:prstGeom prst="rect">
            <a:avLst/>
          </a:prstGeom>
          <a:noFill/>
          <a:ln>
            <a:noFill/>
          </a:ln>
        </p:spPr>
      </p:pic>
      <p:sp>
        <p:nvSpPr>
          <p:cNvPr id="68" name="Google Shape;68;p2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26"/>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2"/>
              </a:buClr>
              <a:buSzPts val="3200"/>
              <a:buFont typeface="Calibri"/>
              <a:buNone/>
              <a:defRPr sz="32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1" name="Google Shape;71;p26"/>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9D122339-8602-413C-9F6B-493F77BC9ECB}"/>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80692F8-8B52-48E2-918F-1A04D18046C5}"/>
              </a:ext>
            </a:extLst>
          </p:cNvPr>
          <p:cNvSpPr>
            <a:spLocks noGrp="1"/>
          </p:cNvSpPr>
          <p:nvPr>
            <p:ph type="sldNum" sz="quarter" idx="13"/>
          </p:nvPr>
        </p:nvSpPr>
        <p:spPr/>
        <p:txBody>
          <a:bodyPr>
            <a:noAutofit/>
          </a:bodyPr>
          <a:lstStyle>
            <a:lvl1pPr>
              <a:buClrTx/>
              <a:buFontTx/>
              <a:buNone/>
              <a:defRPr/>
            </a:lvl1pPr>
          </a:lstStyle>
          <a:p>
            <a:pPr>
              <a:defRPr/>
            </a:pPr>
            <a:fld id="{3ED05F76-01A8-48A7-B6E3-5C171E4B6683}" type="slidenum">
              <a:rPr lang="en-US" altLang="en-US"/>
              <a:pPr>
                <a:defRPr/>
              </a:pPr>
              <a:t>‹#›</a:t>
            </a:fld>
            <a:endParaRPr lang="en-US" altLang="en-US"/>
          </a:p>
        </p:txBody>
      </p:sp>
    </p:spTree>
    <p:extLst>
      <p:ext uri="{BB962C8B-B14F-4D97-AF65-F5344CB8AC3E}">
        <p14:creationId xmlns:p14="http://schemas.microsoft.com/office/powerpoint/2010/main" val="2528024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561CD22-4707-48E2-B7E4-562AC085EF7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2E10DA75-45E1-4BE7-9D9D-DB0A5C16DEDF}"/>
              </a:ext>
            </a:extLst>
          </p:cNvPr>
          <p:cNvSpPr>
            <a:spLocks noGrp="1"/>
          </p:cNvSpPr>
          <p:nvPr>
            <p:ph type="sldNum" sz="quarter" idx="13"/>
          </p:nvPr>
        </p:nvSpPr>
        <p:spPr/>
        <p:txBody>
          <a:bodyPr>
            <a:noAutofit/>
          </a:bodyPr>
          <a:lstStyle>
            <a:lvl1pPr>
              <a:buClrTx/>
              <a:buFontTx/>
              <a:buNone/>
              <a:defRPr/>
            </a:lvl1pPr>
          </a:lstStyle>
          <a:p>
            <a:pPr>
              <a:defRPr/>
            </a:pPr>
            <a:fld id="{874C51C4-F65A-4D5A-B28C-475CEB9F02CA}" type="slidenum">
              <a:rPr lang="en-US" altLang="en-US"/>
              <a:pPr>
                <a:defRPr/>
              </a:pPr>
              <a:t>‹#›</a:t>
            </a:fld>
            <a:endParaRPr lang="en-US" altLang="en-US"/>
          </a:p>
        </p:txBody>
      </p:sp>
    </p:spTree>
    <p:extLst>
      <p:ext uri="{BB962C8B-B14F-4D97-AF65-F5344CB8AC3E}">
        <p14:creationId xmlns:p14="http://schemas.microsoft.com/office/powerpoint/2010/main" val="1154989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Picture Placeholder 3"/>
          <p:cNvSpPr>
            <a:spLocks noGrp="1"/>
          </p:cNvSpPr>
          <p:nvPr>
            <p:ph type="pic" sz="quarter" idx="12"/>
          </p:nvPr>
        </p:nvSpPr>
        <p:spPr>
          <a:xfrm>
            <a:off x="0" y="0"/>
            <a:ext cx="9144000" cy="6858000"/>
          </a:xfrm>
          <a:solidFill>
            <a:schemeClr val="bg2">
              <a:lumMod val="95000"/>
            </a:schemeClr>
          </a:solidFill>
        </p:spPr>
        <p:txBody>
          <a:bodyPr spcFirstLastPara="1" lIns="182880" tIns="182880" rIns="3657600">
            <a:normAutofit/>
          </a:bodyPr>
          <a:lstStyle>
            <a:lvl1pPr marL="0" indent="0">
              <a:buNone/>
              <a:defRPr sz="1500"/>
            </a:lvl1pPr>
          </a:lstStyle>
          <a:p>
            <a:pPr lvl="0"/>
            <a:r>
              <a:rPr lang="en-US" noProof="0" dirty="0">
                <a:sym typeface="Calibri"/>
              </a:rPr>
              <a:t>Click icon to add picture</a:t>
            </a:r>
            <a:endParaRPr lang="en-CA" noProof="0" dirty="0">
              <a:sym typeface="Calibri"/>
            </a:endParaRPr>
          </a:p>
        </p:txBody>
      </p:sp>
      <p:sp>
        <p:nvSpPr>
          <p:cNvPr id="2" name="Title 1"/>
          <p:cNvSpPr>
            <a:spLocks noGrp="1"/>
          </p:cNvSpPr>
          <p:nvPr>
            <p:ph type="ctrTitle"/>
          </p:nvPr>
        </p:nvSpPr>
        <p:spPr>
          <a:xfrm>
            <a:off x="0" y="0"/>
            <a:ext cx="9144000" cy="6858000"/>
          </a:xfrm>
          <a:blipFill>
            <a:blip r:embed="rId3"/>
            <a:srcRect/>
            <a:stretch>
              <a:fillRect/>
            </a:stretch>
          </a:blipFill>
        </p:spPr>
        <p:txBody>
          <a:bodyPr lIns="457200" rIns="4572000" bIns="1115568">
            <a:noAutofit/>
          </a:bodyPr>
          <a:lstStyle>
            <a:lvl1pPr>
              <a:lnSpc>
                <a:spcPct val="95000"/>
              </a:lnSpc>
              <a:defRPr sz="2400" b="0">
                <a:solidFill>
                  <a:schemeClr val="tx2"/>
                </a:solidFill>
              </a:defRPr>
            </a:lvl1pPr>
          </a:lstStyle>
          <a:p>
            <a:r>
              <a:rPr lang="en-US"/>
              <a:t>Click to edit Master title style</a:t>
            </a:r>
            <a:endParaRPr lang="en-CA"/>
          </a:p>
        </p:txBody>
      </p:sp>
      <p:sp>
        <p:nvSpPr>
          <p:cNvPr id="9" name="Text Placeholder 8"/>
          <p:cNvSpPr>
            <a:spLocks noGrp="1"/>
          </p:cNvSpPr>
          <p:nvPr>
            <p:ph type="body" sz="quarter" idx="10"/>
          </p:nvPr>
        </p:nvSpPr>
        <p:spPr>
          <a:xfrm>
            <a:off x="457200" y="5778903"/>
            <a:ext cx="4114800" cy="426637"/>
          </a:xfrm>
        </p:spPr>
        <p:txBody>
          <a:bodyPr>
            <a:noAutofit/>
          </a:bodyPr>
          <a:lstStyle>
            <a:lvl1pPr marL="0" indent="0">
              <a:lnSpc>
                <a:spcPct val="100000"/>
              </a:lnSpc>
              <a:spcAft>
                <a:spcPct val="0"/>
              </a:spcAft>
              <a:buNone/>
              <a:defRPr sz="1350" baseline="0">
                <a:solidFill>
                  <a:schemeClr val="tx1"/>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xmlns="" id="{684E288A-67A1-48C3-9D11-AD39D59E7E11}"/>
              </a:ext>
            </a:extLst>
          </p:cNvPr>
          <p:cNvSpPr>
            <a:spLocks noGrp="1"/>
          </p:cNvSpPr>
          <p:nvPr>
            <p:ph type="sldNum" sz="quarter" idx="13"/>
          </p:nvPr>
        </p:nvSpPr>
        <p:spPr/>
        <p:txBody>
          <a:bodyPr>
            <a:noAutofit/>
          </a:bodyPr>
          <a:lstStyle>
            <a:lvl1pPr>
              <a:buClrTx/>
              <a:buFontTx/>
              <a:buNone/>
              <a:defRPr/>
            </a:lvl1pPr>
          </a:lstStyle>
          <a:p>
            <a:pPr>
              <a:defRPr/>
            </a:pPr>
            <a:fld id="{40103971-3002-49B7-9901-6F2CD3439053}" type="slidenum">
              <a:rPr lang="en-US" altLang="en-US"/>
              <a:pPr>
                <a:defRPr/>
              </a:pPr>
              <a:t>‹#›</a:t>
            </a:fld>
            <a:endParaRPr lang="en-US" altLang="en-US"/>
          </a:p>
        </p:txBody>
      </p:sp>
    </p:spTree>
    <p:extLst>
      <p:ext uri="{BB962C8B-B14F-4D97-AF65-F5344CB8AC3E}">
        <p14:creationId xmlns:p14="http://schemas.microsoft.com/office/powerpoint/2010/main" val="1284728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0F1C976-3047-4F90-B6E7-8D3ED2FA65C2}"/>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072AC0CC-4A34-416A-99BC-148A91F94AD7}"/>
              </a:ext>
            </a:extLst>
          </p:cNvPr>
          <p:cNvSpPr>
            <a:spLocks noGrp="1"/>
          </p:cNvSpPr>
          <p:nvPr>
            <p:ph type="sldNum" sz="quarter" idx="13"/>
          </p:nvPr>
        </p:nvSpPr>
        <p:spPr/>
        <p:txBody>
          <a:bodyPr>
            <a:noAutofit/>
          </a:bodyPr>
          <a:lstStyle>
            <a:lvl1pPr>
              <a:buClrTx/>
              <a:buFontTx/>
              <a:buNone/>
              <a:defRPr/>
            </a:lvl1pPr>
          </a:lstStyle>
          <a:p>
            <a:pPr>
              <a:defRPr/>
            </a:pPr>
            <a:fld id="{BB633F5E-BD04-4102-978D-8AF84F689034}" type="slidenum">
              <a:rPr lang="en-US" altLang="en-US"/>
              <a:pPr>
                <a:defRPr/>
              </a:pPr>
              <a:t>‹#›</a:t>
            </a:fld>
            <a:endParaRPr lang="en-US" altLang="en-US"/>
          </a:p>
        </p:txBody>
      </p:sp>
    </p:spTree>
    <p:extLst>
      <p:ext uri="{BB962C8B-B14F-4D97-AF65-F5344CB8AC3E}">
        <p14:creationId xmlns:p14="http://schemas.microsoft.com/office/powerpoint/2010/main" val="3477723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96A45DA-19A5-4A17-90F6-3EB996D5B3E6}"/>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835E2198-DC56-4041-99E2-91E8BFB0E34C}"/>
              </a:ext>
            </a:extLst>
          </p:cNvPr>
          <p:cNvSpPr>
            <a:spLocks noGrp="1"/>
          </p:cNvSpPr>
          <p:nvPr>
            <p:ph type="sldNum" sz="quarter" idx="13"/>
          </p:nvPr>
        </p:nvSpPr>
        <p:spPr/>
        <p:txBody>
          <a:bodyPr>
            <a:noAutofit/>
          </a:bodyPr>
          <a:lstStyle>
            <a:lvl1pPr>
              <a:buClrTx/>
              <a:buFontTx/>
              <a:buNone/>
              <a:defRPr/>
            </a:lvl1pPr>
          </a:lstStyle>
          <a:p>
            <a:pPr>
              <a:defRPr/>
            </a:pPr>
            <a:fld id="{1FF9A9FB-517A-4A45-80C0-18630B5E5C9E}" type="slidenum">
              <a:rPr lang="en-US" altLang="en-US"/>
              <a:pPr>
                <a:defRPr/>
              </a:pPr>
              <a:t>‹#›</a:t>
            </a:fld>
            <a:endParaRPr lang="en-US" altLang="en-US"/>
          </a:p>
        </p:txBody>
      </p:sp>
    </p:spTree>
    <p:extLst>
      <p:ext uri="{BB962C8B-B14F-4D97-AF65-F5344CB8AC3E}">
        <p14:creationId xmlns:p14="http://schemas.microsoft.com/office/powerpoint/2010/main" val="11021724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7D934456-CB35-4035-B447-6AABAFB5F4CC}"/>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8FFD3415-EF32-462C-9D46-3C01DB8F8241}"/>
              </a:ext>
            </a:extLst>
          </p:cNvPr>
          <p:cNvSpPr>
            <a:spLocks noGrp="1"/>
          </p:cNvSpPr>
          <p:nvPr>
            <p:ph type="sldNum" sz="quarter" idx="13"/>
          </p:nvPr>
        </p:nvSpPr>
        <p:spPr/>
        <p:txBody>
          <a:bodyPr>
            <a:noAutofit/>
          </a:bodyPr>
          <a:lstStyle>
            <a:lvl1pPr>
              <a:buClrTx/>
              <a:buFontTx/>
              <a:buNone/>
              <a:defRPr/>
            </a:lvl1pPr>
          </a:lstStyle>
          <a:p>
            <a:pPr>
              <a:defRPr/>
            </a:pPr>
            <a:fld id="{CDD41422-EFF8-4EFA-8C54-639A6DFE010C}" type="slidenum">
              <a:rPr lang="en-US" altLang="en-US"/>
              <a:pPr>
                <a:defRPr/>
              </a:pPr>
              <a:t>‹#›</a:t>
            </a:fld>
            <a:endParaRPr lang="en-US" altLang="en-US"/>
          </a:p>
        </p:txBody>
      </p:sp>
    </p:spTree>
    <p:extLst>
      <p:ext uri="{BB962C8B-B14F-4D97-AF65-F5344CB8AC3E}">
        <p14:creationId xmlns:p14="http://schemas.microsoft.com/office/powerpoint/2010/main" val="40947619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02EC0002-75A9-4AF6-9FF6-BC8242C028FE}"/>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AC4E7D22-4312-47E4-BC24-048AB05C13A0}"/>
              </a:ext>
            </a:extLst>
          </p:cNvPr>
          <p:cNvSpPr>
            <a:spLocks noGrp="1"/>
          </p:cNvSpPr>
          <p:nvPr>
            <p:ph type="sldNum" sz="quarter" idx="13"/>
          </p:nvPr>
        </p:nvSpPr>
        <p:spPr/>
        <p:txBody>
          <a:bodyPr>
            <a:noAutofit/>
          </a:bodyPr>
          <a:lstStyle>
            <a:lvl1pPr>
              <a:buClrTx/>
              <a:buFontTx/>
              <a:buNone/>
              <a:defRPr/>
            </a:lvl1pPr>
          </a:lstStyle>
          <a:p>
            <a:pPr>
              <a:defRPr/>
            </a:pPr>
            <a:fld id="{1628D148-27E4-4E44-A2EB-EF8EBDE1B0CA}" type="slidenum">
              <a:rPr lang="en-US" altLang="en-US"/>
              <a:pPr>
                <a:defRPr/>
              </a:pPr>
              <a:t>‹#›</a:t>
            </a:fld>
            <a:endParaRPr lang="en-US" altLang="en-US"/>
          </a:p>
        </p:txBody>
      </p:sp>
    </p:spTree>
    <p:extLst>
      <p:ext uri="{BB962C8B-B14F-4D97-AF65-F5344CB8AC3E}">
        <p14:creationId xmlns:p14="http://schemas.microsoft.com/office/powerpoint/2010/main" val="27835074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4" name="Google Shape;14;p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7;p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0"/>
            <a:ext cx="6425804" cy="13462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5" name="Google Shape;15;p17"/>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781649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cxnSp>
        <p:nvCxnSpPr>
          <p:cNvPr id="4" name="Google Shape;21;p18">
            <a:extLst>
              <a:ext uri="{FF2B5EF4-FFF2-40B4-BE49-F238E27FC236}">
                <a16:creationId xmlns:a16="http://schemas.microsoft.com/office/drawing/2014/main" xmlns="" id="{359D83C6-0D42-4B40-850A-0883A0977AEA}"/>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23;p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257175" algn="l">
              <a:lnSpc>
                <a:spcPct val="100000"/>
              </a:lnSpc>
              <a:spcBef>
                <a:spcPts val="0"/>
              </a:spcBef>
              <a:spcAft>
                <a:spcPts val="0"/>
              </a:spcAft>
              <a:buSzPts val="1800"/>
              <a:buChar char="•"/>
              <a:defRPr/>
            </a:lvl1pPr>
            <a:lvl2pPr marL="685800" lvl="1" indent="-266700" algn="l">
              <a:lnSpc>
                <a:spcPct val="100000"/>
              </a:lnSpc>
              <a:spcBef>
                <a:spcPts val="750"/>
              </a:spcBef>
              <a:spcAft>
                <a:spcPts val="0"/>
              </a:spcAft>
              <a:buSzPts val="2000"/>
              <a:buChar char="–"/>
              <a:defRPr/>
            </a:lvl2pPr>
            <a:lvl3pPr marL="1028700" lvl="2" indent="-257175" algn="l">
              <a:lnSpc>
                <a:spcPct val="100000"/>
              </a:lnSpc>
              <a:spcBef>
                <a:spcPts val="900"/>
              </a:spcBef>
              <a:spcAft>
                <a:spcPts val="0"/>
              </a:spcAft>
              <a:buSzPts val="1800"/>
              <a:buChar char="•"/>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18"/>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9;p18">
            <a:extLst>
              <a:ext uri="{FF2B5EF4-FFF2-40B4-BE49-F238E27FC236}">
                <a16:creationId xmlns:a16="http://schemas.microsoft.com/office/drawing/2014/main" xmlns="" id="{5D8E2C46-6A55-4ED1-968B-82E886A3EF37}"/>
              </a:ext>
            </a:extLst>
          </p:cNvPr>
          <p:cNvSpPr txBox="1">
            <a:spLocks noGrp="1"/>
          </p:cNvSpPr>
          <p:nvPr>
            <p:ph type="sldNum" idx="10"/>
          </p:nvPr>
        </p:nvSpPr>
        <p:spPr/>
        <p:txBody>
          <a:bodyPr>
            <a:noAutofit/>
          </a:bodyPr>
          <a:lstStyle>
            <a:lvl1pPr>
              <a:buClrTx/>
              <a:buFontTx/>
              <a:buNone/>
              <a:defRPr/>
            </a:lvl1pPr>
          </a:lstStyle>
          <a:p>
            <a:pPr>
              <a:defRPr/>
            </a:pPr>
            <a:fld id="{CBFC7635-71E3-42CC-AFCE-86FFE916C8F7}" type="slidenum">
              <a:rPr lang="en-US" altLang="en-US"/>
              <a:pPr>
                <a:defRPr/>
              </a:pPr>
              <a:t>‹#›</a:t>
            </a:fld>
            <a:endParaRPr lang="en-US" altLang="en-US"/>
          </a:p>
        </p:txBody>
      </p:sp>
    </p:spTree>
    <p:extLst>
      <p:ext uri="{BB962C8B-B14F-4D97-AF65-F5344CB8AC3E}">
        <p14:creationId xmlns:p14="http://schemas.microsoft.com/office/powerpoint/2010/main" val="34649956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cxnSp>
        <p:nvCxnSpPr>
          <p:cNvPr id="5" name="Google Shape;28;p19">
            <a:extLst>
              <a:ext uri="{FF2B5EF4-FFF2-40B4-BE49-F238E27FC236}">
                <a16:creationId xmlns:a16="http://schemas.microsoft.com/office/drawing/2014/main" xmlns="" id="{3A9DEEE3-FDB7-480D-82DF-AEFC821329C3}"/>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30;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6" name="Google Shape;26;p19"/>
          <p:cNvSpPr txBox="1">
            <a:spLocks noGrp="1"/>
          </p:cNvSpPr>
          <p:nvPr>
            <p:ph type="body" idx="1"/>
          </p:nvPr>
        </p:nvSpPr>
        <p:spPr>
          <a:xfrm>
            <a:off x="457202" y="1381125"/>
            <a:ext cx="4025899" cy="4719638"/>
          </a:xfrm>
          <a:prstGeom prst="rect">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5" y="1381125"/>
            <a:ext cx="4025899" cy="4719638"/>
          </a:xfrm>
          <a:prstGeom prst="roundRect">
            <a:avLst>
              <a:gd name="adj" fmla="val 1970"/>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9" name="Google Shape;29;p19"/>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25;p19">
            <a:extLst>
              <a:ext uri="{FF2B5EF4-FFF2-40B4-BE49-F238E27FC236}">
                <a16:creationId xmlns:a16="http://schemas.microsoft.com/office/drawing/2014/main" xmlns="" id="{22597BBD-1704-48EA-B973-F98482560B7D}"/>
              </a:ext>
            </a:extLst>
          </p:cNvPr>
          <p:cNvSpPr txBox="1">
            <a:spLocks noGrp="1"/>
          </p:cNvSpPr>
          <p:nvPr>
            <p:ph type="sldNum" idx="10"/>
          </p:nvPr>
        </p:nvSpPr>
        <p:spPr/>
        <p:txBody>
          <a:bodyPr>
            <a:noAutofit/>
          </a:bodyPr>
          <a:lstStyle>
            <a:lvl1pPr>
              <a:buClrTx/>
              <a:buFontTx/>
              <a:buNone/>
              <a:defRPr/>
            </a:lvl1pPr>
          </a:lstStyle>
          <a:p>
            <a:pPr>
              <a:defRPr/>
            </a:pPr>
            <a:fld id="{39AF2117-2AA9-41C9-BEC8-916727E45F0D}" type="slidenum">
              <a:rPr lang="en-US" altLang="en-US"/>
              <a:pPr>
                <a:defRPr/>
              </a:pPr>
              <a:t>‹#›</a:t>
            </a:fld>
            <a:endParaRPr lang="en-US" altLang="en-US"/>
          </a:p>
        </p:txBody>
      </p:sp>
    </p:spTree>
    <p:extLst>
      <p:ext uri="{BB962C8B-B14F-4D97-AF65-F5344CB8AC3E}">
        <p14:creationId xmlns:p14="http://schemas.microsoft.com/office/powerpoint/2010/main" val="424246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73" name="Google Shape;73;p27"/>
          <p:cNvPicPr preferRelativeResize="0"/>
          <p:nvPr/>
        </p:nvPicPr>
        <p:blipFill rotWithShape="1">
          <a:blip r:embed="rId2">
            <a:alphaModFix/>
          </a:blip>
          <a:srcRect/>
          <a:stretch/>
        </p:blipFill>
        <p:spPr>
          <a:xfrm>
            <a:off x="0" y="0"/>
            <a:ext cx="9144000" cy="4596383"/>
          </a:xfrm>
          <a:prstGeom prst="rect">
            <a:avLst/>
          </a:prstGeom>
          <a:noFill/>
          <a:ln>
            <a:noFill/>
          </a:ln>
        </p:spPr>
      </p:pic>
      <p:sp>
        <p:nvSpPr>
          <p:cNvPr id="74" name="Google Shape;74;p2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27"/>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2"/>
              </a:buClr>
              <a:buSzPts val="3200"/>
              <a:buFont typeface="Calibri"/>
              <a:buNone/>
              <a:defRPr sz="32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7" name="Google Shape;77;p27"/>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cxnSp>
        <p:nvCxnSpPr>
          <p:cNvPr id="4" name="Google Shape;34;p20">
            <a:extLst>
              <a:ext uri="{FF2B5EF4-FFF2-40B4-BE49-F238E27FC236}">
                <a16:creationId xmlns:a16="http://schemas.microsoft.com/office/drawing/2014/main" xmlns="" id="{AA405DEF-E70F-48E3-B08A-43540E0C1CC6}"/>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36;p2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400"/>
              <a:buNone/>
              <a:defRPr/>
            </a:lvl1pPr>
            <a:lvl2pPr marL="685800" lvl="1" indent="-266700" algn="l">
              <a:lnSpc>
                <a:spcPct val="100000"/>
              </a:lnSpc>
              <a:spcBef>
                <a:spcPts val="1350"/>
              </a:spcBef>
              <a:spcAft>
                <a:spcPts val="0"/>
              </a:spcAft>
              <a:buSzPts val="2000"/>
              <a:buFont typeface="Arial"/>
              <a:buChar char="•"/>
              <a:defRPr/>
            </a:lvl2pPr>
            <a:lvl3pPr marL="1028700" lvl="2" indent="-257175" algn="l">
              <a:lnSpc>
                <a:spcPct val="100000"/>
              </a:lnSpc>
              <a:spcBef>
                <a:spcPts val="900"/>
              </a:spcBef>
              <a:spcAft>
                <a:spcPts val="0"/>
              </a:spcAft>
              <a:buSzPts val="1800"/>
              <a:buFont typeface="Arial"/>
              <a:buChar char="–"/>
              <a:defRPr/>
            </a:lvl3pPr>
            <a:lvl4pPr marL="1371600" lvl="3" indent="-247650" algn="l">
              <a:lnSpc>
                <a:spcPct val="100000"/>
              </a:lnSpc>
              <a:spcBef>
                <a:spcPts val="1050"/>
              </a:spcBef>
              <a:spcAft>
                <a:spcPts val="0"/>
              </a:spcAft>
              <a:buSzPts val="1600"/>
              <a:buFont typeface="Arial"/>
              <a:buChar char="•"/>
              <a:defRPr/>
            </a:lvl4pPr>
            <a:lvl5pPr marL="1714500" lvl="4" indent="-238125" algn="l">
              <a:lnSpc>
                <a:spcPct val="100000"/>
              </a:lnSpc>
              <a:spcBef>
                <a:spcPts val="1200"/>
              </a:spcBef>
              <a:spcAft>
                <a:spcPts val="0"/>
              </a:spcAft>
              <a:buSzPts val="1400"/>
              <a:buFont typeface="Arial"/>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5" name="Google Shape;35;p2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32;p20">
            <a:extLst>
              <a:ext uri="{FF2B5EF4-FFF2-40B4-BE49-F238E27FC236}">
                <a16:creationId xmlns:a16="http://schemas.microsoft.com/office/drawing/2014/main" xmlns="" id="{3A249A65-9891-4779-93E3-40DA0C4564E9}"/>
              </a:ext>
            </a:extLst>
          </p:cNvPr>
          <p:cNvSpPr txBox="1">
            <a:spLocks noGrp="1"/>
          </p:cNvSpPr>
          <p:nvPr>
            <p:ph type="sldNum" idx="10"/>
          </p:nvPr>
        </p:nvSpPr>
        <p:spPr/>
        <p:txBody>
          <a:bodyPr>
            <a:noAutofit/>
          </a:bodyPr>
          <a:lstStyle>
            <a:lvl1pPr>
              <a:buClrTx/>
              <a:buFontTx/>
              <a:buNone/>
              <a:defRPr/>
            </a:lvl1pPr>
          </a:lstStyle>
          <a:p>
            <a:pPr>
              <a:defRPr/>
            </a:pPr>
            <a:fld id="{DE8D43A6-9E0C-4B80-B838-A65AF6CFA81E}" type="slidenum">
              <a:rPr lang="en-US" altLang="en-US"/>
              <a:pPr>
                <a:defRPr/>
              </a:pPr>
              <a:t>‹#›</a:t>
            </a:fld>
            <a:endParaRPr lang="en-US" altLang="en-US"/>
          </a:p>
        </p:txBody>
      </p:sp>
    </p:spTree>
    <p:extLst>
      <p:ext uri="{BB962C8B-B14F-4D97-AF65-F5344CB8AC3E}">
        <p14:creationId xmlns:p14="http://schemas.microsoft.com/office/powerpoint/2010/main" val="10671573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cxnSp>
        <p:nvCxnSpPr>
          <p:cNvPr id="5" name="Google Shape;41;p21">
            <a:extLst>
              <a:ext uri="{FF2B5EF4-FFF2-40B4-BE49-F238E27FC236}">
                <a16:creationId xmlns:a16="http://schemas.microsoft.com/office/drawing/2014/main" xmlns="" id="{9C3F3931-29C8-425A-98FF-AB6B1D36589A}"/>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43;p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9" name="Google Shape;39;p21"/>
          <p:cNvSpPr txBox="1">
            <a:spLocks noGrp="1"/>
          </p:cNvSpPr>
          <p:nvPr>
            <p:ph type="body" idx="1"/>
          </p:nvPr>
        </p:nvSpPr>
        <p:spPr>
          <a:xfrm>
            <a:off x="457202" y="1375283"/>
            <a:ext cx="4025899" cy="4725480"/>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5" y="1375283"/>
            <a:ext cx="4025899" cy="4725480"/>
          </a:xfrm>
          <a:prstGeom prst="roundRect">
            <a:avLst>
              <a:gd name="adj" fmla="val 2505"/>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2" name="Google Shape;42;p21"/>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38;p21">
            <a:extLst>
              <a:ext uri="{FF2B5EF4-FFF2-40B4-BE49-F238E27FC236}">
                <a16:creationId xmlns:a16="http://schemas.microsoft.com/office/drawing/2014/main" xmlns="" id="{C01E3CCD-C1AE-4CF0-9A5B-29A81402102E}"/>
              </a:ext>
            </a:extLst>
          </p:cNvPr>
          <p:cNvSpPr txBox="1">
            <a:spLocks noGrp="1"/>
          </p:cNvSpPr>
          <p:nvPr>
            <p:ph type="sldNum" idx="10"/>
          </p:nvPr>
        </p:nvSpPr>
        <p:spPr/>
        <p:txBody>
          <a:bodyPr>
            <a:noAutofit/>
          </a:bodyPr>
          <a:lstStyle>
            <a:lvl1pPr>
              <a:buClrTx/>
              <a:buFontTx/>
              <a:buNone/>
              <a:defRPr/>
            </a:lvl1pPr>
          </a:lstStyle>
          <a:p>
            <a:pPr>
              <a:defRPr/>
            </a:pPr>
            <a:fld id="{158E87DE-303C-4CED-8755-7445AD8668E6}" type="slidenum">
              <a:rPr lang="en-US" altLang="en-US"/>
              <a:pPr>
                <a:defRPr/>
              </a:pPr>
              <a:t>‹#›</a:t>
            </a:fld>
            <a:endParaRPr lang="en-US" altLang="en-US"/>
          </a:p>
        </p:txBody>
      </p:sp>
    </p:spTree>
    <p:extLst>
      <p:ext uri="{BB962C8B-B14F-4D97-AF65-F5344CB8AC3E}">
        <p14:creationId xmlns:p14="http://schemas.microsoft.com/office/powerpoint/2010/main" val="631317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cxnSp>
        <p:nvCxnSpPr>
          <p:cNvPr id="3" name="Google Shape;46;p22">
            <a:extLst>
              <a:ext uri="{FF2B5EF4-FFF2-40B4-BE49-F238E27FC236}">
                <a16:creationId xmlns:a16="http://schemas.microsoft.com/office/drawing/2014/main" xmlns="" id="{0F53E9F2-047F-4EC7-B81E-4716C9157F47}"/>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48;p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47" name="Google Shape;47;p22"/>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45;p22">
            <a:extLst>
              <a:ext uri="{FF2B5EF4-FFF2-40B4-BE49-F238E27FC236}">
                <a16:creationId xmlns:a16="http://schemas.microsoft.com/office/drawing/2014/main" xmlns="" id="{798D270C-ABA4-45DD-848B-020BFA138902}"/>
              </a:ext>
            </a:extLst>
          </p:cNvPr>
          <p:cNvSpPr txBox="1">
            <a:spLocks noGrp="1"/>
          </p:cNvSpPr>
          <p:nvPr>
            <p:ph type="sldNum" idx="10"/>
          </p:nvPr>
        </p:nvSpPr>
        <p:spPr/>
        <p:txBody>
          <a:bodyPr>
            <a:noAutofit/>
          </a:bodyPr>
          <a:lstStyle>
            <a:lvl1pPr>
              <a:buClrTx/>
              <a:buFontTx/>
              <a:buNone/>
              <a:defRPr/>
            </a:lvl1pPr>
          </a:lstStyle>
          <a:p>
            <a:pPr>
              <a:defRPr/>
            </a:pPr>
            <a:fld id="{5BA22AF5-7C7D-404D-AD22-5CB9E3FEE04F}" type="slidenum">
              <a:rPr lang="en-US" altLang="en-US"/>
              <a:pPr>
                <a:defRPr/>
              </a:pPr>
              <a:t>‹#›</a:t>
            </a:fld>
            <a:endParaRPr lang="en-US" altLang="en-US"/>
          </a:p>
        </p:txBody>
      </p:sp>
    </p:spTree>
    <p:extLst>
      <p:ext uri="{BB962C8B-B14F-4D97-AF65-F5344CB8AC3E}">
        <p14:creationId xmlns:p14="http://schemas.microsoft.com/office/powerpoint/2010/main" val="8544870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 name="Google Shape;52;p23">
            <a:extLst>
              <a:ext uri="{FF2B5EF4-FFF2-40B4-BE49-F238E27FC236}">
                <a16:creationId xmlns:a16="http://schemas.microsoft.com/office/drawing/2014/main" xmlns="" id="{D77ADB8B-B27B-4EEC-A412-0DD4A132B55F}"/>
              </a:ext>
            </a:extLst>
          </p:cNvPr>
          <p:cNvSpPr txBox="1">
            <a:spLocks noGrp="1"/>
          </p:cNvSpPr>
          <p:nvPr>
            <p:ph type="sldNum" idx="10"/>
          </p:nvPr>
        </p:nvSpPr>
        <p:spPr/>
        <p:txBody>
          <a:bodyPr>
            <a:noAutofit/>
          </a:bodyPr>
          <a:lstStyle>
            <a:lvl1pPr>
              <a:buClrTx/>
              <a:buFontTx/>
              <a:buNone/>
              <a:defRPr/>
            </a:lvl1pPr>
          </a:lstStyle>
          <a:p>
            <a:pPr>
              <a:defRPr/>
            </a:pPr>
            <a:fld id="{08C38DFB-73C2-41D9-A10E-FACA91C06A06}" type="slidenum">
              <a:rPr lang="en-US" altLang="en-US"/>
              <a:pPr>
                <a:defRPr/>
              </a:pPr>
              <a:t>‹#›</a:t>
            </a:fld>
            <a:endParaRPr lang="en-US" altLang="en-US"/>
          </a:p>
        </p:txBody>
      </p:sp>
    </p:spTree>
    <p:extLst>
      <p:ext uri="{BB962C8B-B14F-4D97-AF65-F5344CB8AC3E}">
        <p14:creationId xmlns:p14="http://schemas.microsoft.com/office/powerpoint/2010/main" val="4042263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pic>
        <p:nvPicPr>
          <p:cNvPr id="5" name="Google Shape;59;p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57;p24">
            <a:extLst>
              <a:ext uri="{FF2B5EF4-FFF2-40B4-BE49-F238E27FC236}">
                <a16:creationId xmlns:a16="http://schemas.microsoft.com/office/drawing/2014/main" xmlns="" id="{D9C9B942-8A7E-4535-9022-31EACD1D94DB}"/>
              </a:ext>
            </a:extLst>
          </p:cNvPr>
          <p:cNvSpPr txBox="1">
            <a:spLocks noGrp="1"/>
          </p:cNvSpPr>
          <p:nvPr>
            <p:ph type="sldNum" idx="10"/>
          </p:nvPr>
        </p:nvSpPr>
        <p:spPr/>
        <p:txBody>
          <a:bodyPr>
            <a:noAutofit/>
          </a:bodyPr>
          <a:lstStyle>
            <a:lvl1pPr>
              <a:buClrTx/>
              <a:buFontTx/>
              <a:buNone/>
              <a:defRPr/>
            </a:lvl1pPr>
          </a:lstStyle>
          <a:p>
            <a:pPr>
              <a:defRPr/>
            </a:pPr>
            <a:fld id="{77C12F33-393F-4212-BCDF-F9BC62116C46}" type="slidenum">
              <a:rPr lang="en-US" altLang="en-US"/>
              <a:pPr>
                <a:defRPr/>
              </a:pPr>
              <a:t>‹#›</a:t>
            </a:fld>
            <a:endParaRPr lang="en-US" altLang="en-US"/>
          </a:p>
        </p:txBody>
      </p:sp>
    </p:spTree>
    <p:extLst>
      <p:ext uri="{BB962C8B-B14F-4D97-AF65-F5344CB8AC3E}">
        <p14:creationId xmlns:p14="http://schemas.microsoft.com/office/powerpoint/2010/main" val="21785062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pic>
        <p:nvPicPr>
          <p:cNvPr id="5" name="Google Shape;65;p2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63;p25">
            <a:extLst>
              <a:ext uri="{FF2B5EF4-FFF2-40B4-BE49-F238E27FC236}">
                <a16:creationId xmlns:a16="http://schemas.microsoft.com/office/drawing/2014/main" xmlns="" id="{BE5FDFC8-8C23-435D-95FB-9B5F4BECC808}"/>
              </a:ext>
            </a:extLst>
          </p:cNvPr>
          <p:cNvSpPr txBox="1">
            <a:spLocks noGrp="1"/>
          </p:cNvSpPr>
          <p:nvPr>
            <p:ph type="sldNum" idx="10"/>
          </p:nvPr>
        </p:nvSpPr>
        <p:spPr/>
        <p:txBody>
          <a:bodyPr>
            <a:noAutofit/>
          </a:bodyPr>
          <a:lstStyle>
            <a:lvl1pPr>
              <a:buClrTx/>
              <a:buFontTx/>
              <a:buNone/>
              <a:defRPr/>
            </a:lvl1pPr>
          </a:lstStyle>
          <a:p>
            <a:pPr>
              <a:defRPr/>
            </a:pPr>
            <a:fld id="{F51A848A-E87F-47C4-B8F9-FE2B0DF89A72}" type="slidenum">
              <a:rPr lang="en-US" altLang="en-US"/>
              <a:pPr>
                <a:defRPr/>
              </a:pPr>
              <a:t>‹#›</a:t>
            </a:fld>
            <a:endParaRPr lang="en-US" altLang="en-US"/>
          </a:p>
        </p:txBody>
      </p:sp>
    </p:spTree>
    <p:extLst>
      <p:ext uri="{BB962C8B-B14F-4D97-AF65-F5344CB8AC3E}">
        <p14:creationId xmlns:p14="http://schemas.microsoft.com/office/powerpoint/2010/main" val="1262634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4" name="Google Shape;67;p2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9" name="Google Shape;69;p26"/>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68;p26">
            <a:extLst>
              <a:ext uri="{FF2B5EF4-FFF2-40B4-BE49-F238E27FC236}">
                <a16:creationId xmlns:a16="http://schemas.microsoft.com/office/drawing/2014/main" xmlns="" id="{23397160-6805-49D9-9154-861C2D2C23A8}"/>
              </a:ext>
            </a:extLst>
          </p:cNvPr>
          <p:cNvSpPr txBox="1">
            <a:spLocks noGrp="1"/>
          </p:cNvSpPr>
          <p:nvPr>
            <p:ph type="sldNum" idx="10"/>
          </p:nvPr>
        </p:nvSpPr>
        <p:spPr/>
        <p:txBody>
          <a:bodyPr>
            <a:noAutofit/>
          </a:bodyPr>
          <a:lstStyle>
            <a:lvl1pPr>
              <a:buClrTx/>
              <a:buFontTx/>
              <a:buNone/>
              <a:defRPr/>
            </a:lvl1pPr>
          </a:lstStyle>
          <a:p>
            <a:pPr>
              <a:defRPr/>
            </a:pPr>
            <a:fld id="{A71CE61B-E5B4-4185-8DB3-C4965C947BDC}" type="slidenum">
              <a:rPr lang="en-US" altLang="en-US"/>
              <a:pPr>
                <a:defRPr/>
              </a:pPr>
              <a:t>‹#›</a:t>
            </a:fld>
            <a:endParaRPr lang="en-US" altLang="en-US"/>
          </a:p>
        </p:txBody>
      </p:sp>
    </p:spTree>
    <p:extLst>
      <p:ext uri="{BB962C8B-B14F-4D97-AF65-F5344CB8AC3E}">
        <p14:creationId xmlns:p14="http://schemas.microsoft.com/office/powerpoint/2010/main" val="26281658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4" name="Google Shape;73;p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7;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75" name="Google Shape;75;p27"/>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4;p27">
            <a:extLst>
              <a:ext uri="{FF2B5EF4-FFF2-40B4-BE49-F238E27FC236}">
                <a16:creationId xmlns:a16="http://schemas.microsoft.com/office/drawing/2014/main" xmlns="" id="{570B60A6-9124-47AE-AF32-D03A2AAC7B30}"/>
              </a:ext>
            </a:extLst>
          </p:cNvPr>
          <p:cNvSpPr txBox="1">
            <a:spLocks noGrp="1"/>
          </p:cNvSpPr>
          <p:nvPr>
            <p:ph type="sldNum" idx="10"/>
          </p:nvPr>
        </p:nvSpPr>
        <p:spPr/>
        <p:txBody>
          <a:bodyPr>
            <a:noAutofit/>
          </a:bodyPr>
          <a:lstStyle>
            <a:lvl1pPr>
              <a:buClrTx/>
              <a:buFontTx/>
              <a:buNone/>
              <a:defRPr/>
            </a:lvl1pPr>
          </a:lstStyle>
          <a:p>
            <a:pPr>
              <a:defRPr/>
            </a:pPr>
            <a:fld id="{7C75F413-A215-4D4F-B089-A9B0B597D09A}" type="slidenum">
              <a:rPr lang="en-US" altLang="en-US"/>
              <a:pPr>
                <a:defRPr/>
              </a:pPr>
              <a:t>‹#›</a:t>
            </a:fld>
            <a:endParaRPr lang="en-US" altLang="en-US"/>
          </a:p>
        </p:txBody>
      </p:sp>
    </p:spTree>
    <p:extLst>
      <p:ext uri="{BB962C8B-B14F-4D97-AF65-F5344CB8AC3E}">
        <p14:creationId xmlns:p14="http://schemas.microsoft.com/office/powerpoint/2010/main" val="30567508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3" name="Google Shape;79;p2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1;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0" name="Google Shape;80;p28"/>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886412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4" name="Google Shape;83;p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6;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4" name="Google Shape;84;p29"/>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947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79" name="Google Shape;79;p28"/>
          <p:cNvPicPr preferRelativeResize="0"/>
          <p:nvPr/>
        </p:nvPicPr>
        <p:blipFill rotWithShape="1">
          <a:blip r:embed="rId2">
            <a:alphaModFix/>
          </a:blip>
          <a:srcRect t="5999"/>
          <a:stretch/>
        </p:blipFill>
        <p:spPr>
          <a:xfrm>
            <a:off x="0" y="-61878"/>
            <a:ext cx="9144000" cy="6082683"/>
          </a:xfrm>
          <a:prstGeom prst="rect">
            <a:avLst/>
          </a:prstGeom>
          <a:noFill/>
          <a:ln>
            <a:noFill/>
          </a:ln>
        </p:spPr>
      </p:pic>
      <p:sp>
        <p:nvSpPr>
          <p:cNvPr id="80" name="Google Shape;80;p28"/>
          <p:cNvSpPr txBox="1">
            <a:spLocks noGrp="1"/>
          </p:cNvSpPr>
          <p:nvPr>
            <p:ph type="ctrTitle"/>
          </p:nvPr>
        </p:nvSpPr>
        <p:spPr>
          <a:xfrm>
            <a:off x="457200" y="2785354"/>
            <a:ext cx="4114800" cy="232773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Calibri"/>
              <a:buNone/>
              <a:defRPr sz="32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 name="Google Shape;81;p28"/>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cxnSp>
        <p:nvCxnSpPr>
          <p:cNvPr id="3" name="Google Shape;90;p30">
            <a:extLst>
              <a:ext uri="{FF2B5EF4-FFF2-40B4-BE49-F238E27FC236}">
                <a16:creationId xmlns:a16="http://schemas.microsoft.com/office/drawing/2014/main" xmlns="" id="{655335FD-40BA-4E81-B3A3-BD8668616AB9}"/>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91;p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9" name="Google Shape;89;p3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88;p30">
            <a:extLst>
              <a:ext uri="{FF2B5EF4-FFF2-40B4-BE49-F238E27FC236}">
                <a16:creationId xmlns:a16="http://schemas.microsoft.com/office/drawing/2014/main" xmlns="" id="{250A460C-9BDA-43E2-BF3F-BAE15C75D90D}"/>
              </a:ext>
            </a:extLst>
          </p:cNvPr>
          <p:cNvSpPr txBox="1">
            <a:spLocks noGrp="1"/>
          </p:cNvSpPr>
          <p:nvPr>
            <p:ph type="sldNum" idx="10"/>
          </p:nvPr>
        </p:nvSpPr>
        <p:spPr/>
        <p:txBody>
          <a:bodyPr>
            <a:noAutofit/>
          </a:bodyPr>
          <a:lstStyle>
            <a:lvl1pPr>
              <a:buClrTx/>
              <a:buFontTx/>
              <a:buNone/>
              <a:defRPr/>
            </a:lvl1pPr>
          </a:lstStyle>
          <a:p>
            <a:pPr>
              <a:defRPr/>
            </a:pPr>
            <a:fld id="{8AA1F6EC-0367-43D2-B8BE-4BB6D7C2BAD1}" type="slidenum">
              <a:rPr lang="en-US" altLang="en-US"/>
              <a:pPr>
                <a:defRPr/>
              </a:pPr>
              <a:t>‹#›</a:t>
            </a:fld>
            <a:endParaRPr lang="en-US" altLang="en-US"/>
          </a:p>
        </p:txBody>
      </p:sp>
    </p:spTree>
    <p:extLst>
      <p:ext uri="{BB962C8B-B14F-4D97-AF65-F5344CB8AC3E}">
        <p14:creationId xmlns:p14="http://schemas.microsoft.com/office/powerpoint/2010/main" val="10003585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4" name="Google Shape;93;p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7;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95" name="Google Shape;95;p31"/>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94;p31">
            <a:extLst>
              <a:ext uri="{FF2B5EF4-FFF2-40B4-BE49-F238E27FC236}">
                <a16:creationId xmlns:a16="http://schemas.microsoft.com/office/drawing/2014/main" xmlns="" id="{D78F63C8-7389-4C30-BAC3-B7CAABE456D7}"/>
              </a:ext>
            </a:extLst>
          </p:cNvPr>
          <p:cNvSpPr txBox="1">
            <a:spLocks noGrp="1"/>
          </p:cNvSpPr>
          <p:nvPr>
            <p:ph type="sldNum" idx="10"/>
          </p:nvPr>
        </p:nvSpPr>
        <p:spPr/>
        <p:txBody>
          <a:bodyPr>
            <a:noAutofit/>
          </a:bodyPr>
          <a:lstStyle>
            <a:lvl1pPr>
              <a:buClrTx/>
              <a:buFontTx/>
              <a:buNone/>
              <a:defRPr/>
            </a:lvl1pPr>
          </a:lstStyle>
          <a:p>
            <a:pPr>
              <a:defRPr/>
            </a:pPr>
            <a:fld id="{B8996DA5-38C4-4E7B-9DF7-6F79059D1BBD}" type="slidenum">
              <a:rPr lang="en-US" altLang="en-US"/>
              <a:pPr>
                <a:defRPr/>
              </a:pPr>
              <a:t>‹#›</a:t>
            </a:fld>
            <a:endParaRPr lang="en-US" altLang="en-US"/>
          </a:p>
        </p:txBody>
      </p:sp>
    </p:spTree>
    <p:extLst>
      <p:ext uri="{BB962C8B-B14F-4D97-AF65-F5344CB8AC3E}">
        <p14:creationId xmlns:p14="http://schemas.microsoft.com/office/powerpoint/2010/main" val="23797729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4" name="Google Shape;99;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3;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1" name="Google Shape;101;p32"/>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00;p32">
            <a:extLst>
              <a:ext uri="{FF2B5EF4-FFF2-40B4-BE49-F238E27FC236}">
                <a16:creationId xmlns:a16="http://schemas.microsoft.com/office/drawing/2014/main" xmlns="" id="{9B6B60EA-C84E-4B70-8A12-32896D790475}"/>
              </a:ext>
            </a:extLst>
          </p:cNvPr>
          <p:cNvSpPr txBox="1">
            <a:spLocks noGrp="1"/>
          </p:cNvSpPr>
          <p:nvPr>
            <p:ph type="sldNum" idx="10"/>
          </p:nvPr>
        </p:nvSpPr>
        <p:spPr/>
        <p:txBody>
          <a:bodyPr>
            <a:noAutofit/>
          </a:bodyPr>
          <a:lstStyle>
            <a:lvl1pPr>
              <a:buClrTx/>
              <a:buFontTx/>
              <a:buNone/>
              <a:defRPr/>
            </a:lvl1pPr>
          </a:lstStyle>
          <a:p>
            <a:pPr>
              <a:defRPr/>
            </a:pPr>
            <a:fld id="{C4429EDA-54F9-4BFD-81CC-5852818ABF5D}" type="slidenum">
              <a:rPr lang="en-US" altLang="en-US"/>
              <a:pPr>
                <a:defRPr/>
              </a:pPr>
              <a:t>‹#›</a:t>
            </a:fld>
            <a:endParaRPr lang="en-US" altLang="en-US"/>
          </a:p>
        </p:txBody>
      </p:sp>
    </p:spTree>
    <p:extLst>
      <p:ext uri="{BB962C8B-B14F-4D97-AF65-F5344CB8AC3E}">
        <p14:creationId xmlns:p14="http://schemas.microsoft.com/office/powerpoint/2010/main" val="263067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3" name="Google Shape;105;p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7;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6" name="Google Shape;106;p33"/>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61797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DE20B1CB-B5A9-48DC-92DE-075C14B6D729}"/>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66C60B0A-8F5D-42E4-BA90-CC83CB32E5E5}"/>
              </a:ext>
            </a:extLst>
          </p:cNvPr>
          <p:cNvSpPr>
            <a:spLocks noGrp="1"/>
          </p:cNvSpPr>
          <p:nvPr>
            <p:ph type="sldNum" sz="quarter" idx="14"/>
          </p:nvPr>
        </p:nvSpPr>
        <p:spPr/>
        <p:txBody>
          <a:bodyPr>
            <a:noAutofit/>
          </a:bodyPr>
          <a:lstStyle>
            <a:lvl1pPr>
              <a:buClrTx/>
              <a:buFontTx/>
              <a:buNone/>
              <a:defRPr/>
            </a:lvl1pPr>
          </a:lstStyle>
          <a:p>
            <a:pPr>
              <a:defRPr/>
            </a:pPr>
            <a:fld id="{A7ECCF53-DD4F-4BE9-8287-DB7AD5BDBFA2}" type="slidenum">
              <a:rPr lang="en-US" altLang="en-US"/>
              <a:pPr>
                <a:defRPr/>
              </a:pPr>
              <a:t>‹#›</a:t>
            </a:fld>
            <a:endParaRPr lang="en-US" altLang="en-US"/>
          </a:p>
        </p:txBody>
      </p:sp>
    </p:spTree>
    <p:extLst>
      <p:ext uri="{BB962C8B-B14F-4D97-AF65-F5344CB8AC3E}">
        <p14:creationId xmlns:p14="http://schemas.microsoft.com/office/powerpoint/2010/main" val="23771245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266D119-F956-47C5-8A2F-DAE707D0CDD5}"/>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C40D92F2-2410-4DAD-86EA-7FBB77F014F6}"/>
              </a:ext>
            </a:extLst>
          </p:cNvPr>
          <p:cNvSpPr>
            <a:spLocks noGrp="1"/>
          </p:cNvSpPr>
          <p:nvPr>
            <p:ph type="sldNum" sz="quarter" idx="13"/>
          </p:nvPr>
        </p:nvSpPr>
        <p:spPr/>
        <p:txBody>
          <a:bodyPr>
            <a:noAutofit/>
          </a:bodyPr>
          <a:lstStyle>
            <a:lvl1pPr>
              <a:buClrTx/>
              <a:buFontTx/>
              <a:buNone/>
              <a:defRPr/>
            </a:lvl1pPr>
          </a:lstStyle>
          <a:p>
            <a:pPr>
              <a:defRPr/>
            </a:pPr>
            <a:fld id="{8DA5211A-4807-4477-A824-B313E8E6B55E}" type="slidenum">
              <a:rPr lang="en-US" altLang="en-US"/>
              <a:pPr>
                <a:defRPr/>
              </a:pPr>
              <a:t>‹#›</a:t>
            </a:fld>
            <a:endParaRPr lang="en-US" altLang="en-US"/>
          </a:p>
        </p:txBody>
      </p:sp>
    </p:spTree>
    <p:extLst>
      <p:ext uri="{BB962C8B-B14F-4D97-AF65-F5344CB8AC3E}">
        <p14:creationId xmlns:p14="http://schemas.microsoft.com/office/powerpoint/2010/main" val="41078747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F62770DF-3AB2-4B39-B06D-211DC8DAED57}"/>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1pPr marL="0" indent="0">
              <a:lnSpc>
                <a:spcPct val="100000"/>
              </a:lnSpc>
              <a:spcAft>
                <a:spcPts val="1350"/>
              </a:spcAft>
              <a:buNone/>
              <a:defRPr/>
            </a:lvl1pPr>
            <a:lvl2pPr marL="209550" indent="-188119">
              <a:buFont typeface="Arial" pitchFamily="34" charset="0"/>
              <a:buChar char="•"/>
              <a:defRPr/>
            </a:lvl2pPr>
            <a:lvl3pPr marL="386954" indent="-188119">
              <a:buFont typeface="BentonSansF Book" pitchFamily="50" charset="0"/>
              <a:buChar char="–"/>
              <a:defRPr/>
            </a:lvl3pPr>
            <a:lvl4pPr marL="601266" indent="-188119">
              <a:buFont typeface="Arial" pitchFamily="34" charset="0"/>
              <a:buChar char="•"/>
              <a:defRPr/>
            </a:lvl4pPr>
            <a:lvl5pPr marL="814388" indent="-188119">
              <a:buFont typeface="BentonSansF Book"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1E1F257-CCA1-41DE-B4E4-96FA25297465}"/>
              </a:ext>
            </a:extLst>
          </p:cNvPr>
          <p:cNvSpPr>
            <a:spLocks noGrp="1"/>
          </p:cNvSpPr>
          <p:nvPr>
            <p:ph type="sldNum" sz="quarter" idx="13"/>
          </p:nvPr>
        </p:nvSpPr>
        <p:spPr/>
        <p:txBody>
          <a:bodyPr>
            <a:noAutofit/>
          </a:bodyPr>
          <a:lstStyle>
            <a:lvl1pPr>
              <a:buClrTx/>
              <a:buFontTx/>
              <a:buNone/>
              <a:defRPr/>
            </a:lvl1pPr>
          </a:lstStyle>
          <a:p>
            <a:pPr>
              <a:defRPr/>
            </a:pPr>
            <a:fld id="{4E079EED-BD50-4CBE-B8EF-6212651934B7}" type="slidenum">
              <a:rPr lang="en-US" altLang="en-US"/>
              <a:pPr>
                <a:defRPr/>
              </a:pPr>
              <a:t>‹#›</a:t>
            </a:fld>
            <a:endParaRPr lang="en-US" altLang="en-US"/>
          </a:p>
        </p:txBody>
      </p:sp>
    </p:spTree>
    <p:extLst>
      <p:ext uri="{BB962C8B-B14F-4D97-AF65-F5344CB8AC3E}">
        <p14:creationId xmlns:p14="http://schemas.microsoft.com/office/powerpoint/2010/main" val="18727118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19A66464-7D7F-4578-B9E5-2763DCB0653A}"/>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412976B2-A3D7-4581-A58F-AFA21752C882}"/>
              </a:ext>
            </a:extLst>
          </p:cNvPr>
          <p:cNvSpPr>
            <a:spLocks noGrp="1"/>
          </p:cNvSpPr>
          <p:nvPr>
            <p:ph type="sldNum" sz="quarter" idx="14"/>
          </p:nvPr>
        </p:nvSpPr>
        <p:spPr/>
        <p:txBody>
          <a:bodyPr>
            <a:noAutofit/>
          </a:bodyPr>
          <a:lstStyle>
            <a:lvl1pPr>
              <a:buClrTx/>
              <a:buFontTx/>
              <a:buNone/>
              <a:defRPr/>
            </a:lvl1pPr>
          </a:lstStyle>
          <a:p>
            <a:pPr>
              <a:defRPr/>
            </a:pPr>
            <a:fld id="{41441732-0C20-4384-AB8E-B785093B2499}" type="slidenum">
              <a:rPr lang="en-US" altLang="en-US"/>
              <a:pPr>
                <a:defRPr/>
              </a:pPr>
              <a:t>‹#›</a:t>
            </a:fld>
            <a:endParaRPr lang="en-US" altLang="en-US"/>
          </a:p>
        </p:txBody>
      </p:sp>
    </p:spTree>
    <p:extLst>
      <p:ext uri="{BB962C8B-B14F-4D97-AF65-F5344CB8AC3E}">
        <p14:creationId xmlns:p14="http://schemas.microsoft.com/office/powerpoint/2010/main" val="7612961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E8395980-470B-4ACC-B91A-61CB88F30E5D}"/>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12C994DA-D0A8-4B05-8598-9665BD6A29A3}"/>
              </a:ext>
            </a:extLst>
          </p:cNvPr>
          <p:cNvSpPr>
            <a:spLocks noGrp="1"/>
          </p:cNvSpPr>
          <p:nvPr>
            <p:ph type="sldNum" sz="quarter" idx="13"/>
          </p:nvPr>
        </p:nvSpPr>
        <p:spPr/>
        <p:txBody>
          <a:bodyPr>
            <a:noAutofit/>
          </a:bodyPr>
          <a:lstStyle>
            <a:lvl1pPr>
              <a:buClrTx/>
              <a:buFontTx/>
              <a:buNone/>
              <a:defRPr/>
            </a:lvl1pPr>
          </a:lstStyle>
          <a:p>
            <a:pPr>
              <a:defRPr/>
            </a:pPr>
            <a:fld id="{740E26E7-8344-4C56-B0DE-B748CAB5DC72}" type="slidenum">
              <a:rPr lang="en-US" altLang="en-US"/>
              <a:pPr>
                <a:defRPr/>
              </a:pPr>
              <a:t>‹#›</a:t>
            </a:fld>
            <a:endParaRPr lang="en-US" altLang="en-US"/>
          </a:p>
        </p:txBody>
      </p:sp>
    </p:spTree>
    <p:extLst>
      <p:ext uri="{BB962C8B-B14F-4D97-AF65-F5344CB8AC3E}">
        <p14:creationId xmlns:p14="http://schemas.microsoft.com/office/powerpoint/2010/main" val="4914752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9D122339-8602-413C-9F6B-493F77BC9ECB}"/>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80692F8-8B52-48E2-918F-1A04D18046C5}"/>
              </a:ext>
            </a:extLst>
          </p:cNvPr>
          <p:cNvSpPr>
            <a:spLocks noGrp="1"/>
          </p:cNvSpPr>
          <p:nvPr>
            <p:ph type="sldNum" sz="quarter" idx="13"/>
          </p:nvPr>
        </p:nvSpPr>
        <p:spPr/>
        <p:txBody>
          <a:bodyPr>
            <a:noAutofit/>
          </a:bodyPr>
          <a:lstStyle>
            <a:lvl1pPr>
              <a:buClrTx/>
              <a:buFontTx/>
              <a:buNone/>
              <a:defRPr/>
            </a:lvl1pPr>
          </a:lstStyle>
          <a:p>
            <a:pPr>
              <a:defRPr/>
            </a:pPr>
            <a:fld id="{3ED05F76-01A8-48A7-B6E3-5C171E4B6683}" type="slidenum">
              <a:rPr lang="en-US" altLang="en-US"/>
              <a:pPr>
                <a:defRPr/>
              </a:pPr>
              <a:t>‹#›</a:t>
            </a:fld>
            <a:endParaRPr lang="en-US" altLang="en-US"/>
          </a:p>
        </p:txBody>
      </p:sp>
    </p:spTree>
    <p:extLst>
      <p:ext uri="{BB962C8B-B14F-4D97-AF65-F5344CB8AC3E}">
        <p14:creationId xmlns:p14="http://schemas.microsoft.com/office/powerpoint/2010/main" val="380341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83" name="Google Shape;83;p29"/>
          <p:cNvPicPr preferRelativeResize="0"/>
          <p:nvPr/>
        </p:nvPicPr>
        <p:blipFill rotWithShape="1">
          <a:blip r:embed="rId2">
            <a:alphaModFix/>
          </a:blip>
          <a:srcRect/>
          <a:stretch/>
        </p:blipFill>
        <p:spPr>
          <a:xfrm>
            <a:off x="0" y="0"/>
            <a:ext cx="9144000" cy="4748784"/>
          </a:xfrm>
          <a:prstGeom prst="rect">
            <a:avLst/>
          </a:prstGeom>
          <a:noFill/>
          <a:ln>
            <a:noFill/>
          </a:ln>
        </p:spPr>
      </p:pic>
      <p:sp>
        <p:nvSpPr>
          <p:cNvPr id="84" name="Google Shape;84;p29"/>
          <p:cNvSpPr txBox="1">
            <a:spLocks noGrp="1"/>
          </p:cNvSpPr>
          <p:nvPr>
            <p:ph type="ctrTitle"/>
          </p:nvPr>
        </p:nvSpPr>
        <p:spPr>
          <a:xfrm>
            <a:off x="457200" y="436103"/>
            <a:ext cx="4114800" cy="2327735"/>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200"/>
              <a:buFont typeface="Calibri"/>
              <a:buNone/>
              <a:defRPr sz="32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0"/>
            <a:ext cx="4114800" cy="12333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000"/>
              <a:buNone/>
              <a:defRPr sz="2000">
                <a:solidFill>
                  <a:schemeClr val="lt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6" name="Google Shape;86;p29"/>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561CD22-4707-48E2-B7E4-562AC085EF7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2E10DA75-45E1-4BE7-9D9D-DB0A5C16DEDF}"/>
              </a:ext>
            </a:extLst>
          </p:cNvPr>
          <p:cNvSpPr>
            <a:spLocks noGrp="1"/>
          </p:cNvSpPr>
          <p:nvPr>
            <p:ph type="sldNum" sz="quarter" idx="13"/>
          </p:nvPr>
        </p:nvSpPr>
        <p:spPr/>
        <p:txBody>
          <a:bodyPr>
            <a:noAutofit/>
          </a:bodyPr>
          <a:lstStyle>
            <a:lvl1pPr>
              <a:buClrTx/>
              <a:buFontTx/>
              <a:buNone/>
              <a:defRPr/>
            </a:lvl1pPr>
          </a:lstStyle>
          <a:p>
            <a:pPr>
              <a:defRPr/>
            </a:pPr>
            <a:fld id="{874C51C4-F65A-4D5A-B28C-475CEB9F02CA}" type="slidenum">
              <a:rPr lang="en-US" altLang="en-US"/>
              <a:pPr>
                <a:defRPr/>
              </a:pPr>
              <a:t>‹#›</a:t>
            </a:fld>
            <a:endParaRPr lang="en-US" altLang="en-US"/>
          </a:p>
        </p:txBody>
      </p:sp>
    </p:spTree>
    <p:extLst>
      <p:ext uri="{BB962C8B-B14F-4D97-AF65-F5344CB8AC3E}">
        <p14:creationId xmlns:p14="http://schemas.microsoft.com/office/powerpoint/2010/main" val="12918087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Picture Placeholder 3"/>
          <p:cNvSpPr>
            <a:spLocks noGrp="1"/>
          </p:cNvSpPr>
          <p:nvPr>
            <p:ph type="pic" sz="quarter" idx="12"/>
          </p:nvPr>
        </p:nvSpPr>
        <p:spPr>
          <a:xfrm>
            <a:off x="0" y="0"/>
            <a:ext cx="9144000" cy="6858000"/>
          </a:xfrm>
          <a:solidFill>
            <a:schemeClr val="bg2">
              <a:lumMod val="95000"/>
            </a:schemeClr>
          </a:solidFill>
        </p:spPr>
        <p:txBody>
          <a:bodyPr spcFirstLastPara="1" lIns="182880" tIns="182880" rIns="3657600">
            <a:normAutofit/>
          </a:bodyPr>
          <a:lstStyle>
            <a:lvl1pPr marL="0" indent="0">
              <a:buNone/>
              <a:defRPr sz="1500"/>
            </a:lvl1pPr>
          </a:lstStyle>
          <a:p>
            <a:pPr lvl="0"/>
            <a:r>
              <a:rPr lang="en-US" noProof="0" dirty="0">
                <a:sym typeface="Calibri"/>
              </a:rPr>
              <a:t>Click icon to add picture</a:t>
            </a:r>
            <a:endParaRPr lang="en-CA" noProof="0" dirty="0">
              <a:sym typeface="Calibri"/>
            </a:endParaRPr>
          </a:p>
        </p:txBody>
      </p:sp>
      <p:sp>
        <p:nvSpPr>
          <p:cNvPr id="2" name="Title 1"/>
          <p:cNvSpPr>
            <a:spLocks noGrp="1"/>
          </p:cNvSpPr>
          <p:nvPr>
            <p:ph type="ctrTitle"/>
          </p:nvPr>
        </p:nvSpPr>
        <p:spPr>
          <a:xfrm>
            <a:off x="0" y="0"/>
            <a:ext cx="9144000" cy="6858000"/>
          </a:xfrm>
          <a:blipFill>
            <a:blip r:embed="rId3"/>
            <a:srcRect/>
            <a:stretch>
              <a:fillRect/>
            </a:stretch>
          </a:blipFill>
        </p:spPr>
        <p:txBody>
          <a:bodyPr lIns="457200" rIns="4572000" bIns="1115568">
            <a:noAutofit/>
          </a:bodyPr>
          <a:lstStyle>
            <a:lvl1pPr>
              <a:lnSpc>
                <a:spcPct val="95000"/>
              </a:lnSpc>
              <a:defRPr sz="2400" b="0">
                <a:solidFill>
                  <a:schemeClr val="tx2"/>
                </a:solidFill>
              </a:defRPr>
            </a:lvl1pPr>
          </a:lstStyle>
          <a:p>
            <a:r>
              <a:rPr lang="en-US"/>
              <a:t>Click to edit Master title style</a:t>
            </a:r>
            <a:endParaRPr lang="en-CA"/>
          </a:p>
        </p:txBody>
      </p:sp>
      <p:sp>
        <p:nvSpPr>
          <p:cNvPr id="9" name="Text Placeholder 8"/>
          <p:cNvSpPr>
            <a:spLocks noGrp="1"/>
          </p:cNvSpPr>
          <p:nvPr>
            <p:ph type="body" sz="quarter" idx="10"/>
          </p:nvPr>
        </p:nvSpPr>
        <p:spPr>
          <a:xfrm>
            <a:off x="457200" y="5778903"/>
            <a:ext cx="4114800" cy="426637"/>
          </a:xfrm>
        </p:spPr>
        <p:txBody>
          <a:bodyPr>
            <a:noAutofit/>
          </a:bodyPr>
          <a:lstStyle>
            <a:lvl1pPr marL="0" indent="0">
              <a:lnSpc>
                <a:spcPct val="100000"/>
              </a:lnSpc>
              <a:spcAft>
                <a:spcPct val="0"/>
              </a:spcAft>
              <a:buNone/>
              <a:defRPr sz="1350" baseline="0">
                <a:solidFill>
                  <a:schemeClr val="tx1"/>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xmlns="" id="{684E288A-67A1-48C3-9D11-AD39D59E7E11}"/>
              </a:ext>
            </a:extLst>
          </p:cNvPr>
          <p:cNvSpPr>
            <a:spLocks noGrp="1"/>
          </p:cNvSpPr>
          <p:nvPr>
            <p:ph type="sldNum" sz="quarter" idx="13"/>
          </p:nvPr>
        </p:nvSpPr>
        <p:spPr/>
        <p:txBody>
          <a:bodyPr>
            <a:noAutofit/>
          </a:bodyPr>
          <a:lstStyle>
            <a:lvl1pPr>
              <a:buClrTx/>
              <a:buFontTx/>
              <a:buNone/>
              <a:defRPr/>
            </a:lvl1pPr>
          </a:lstStyle>
          <a:p>
            <a:pPr>
              <a:defRPr/>
            </a:pPr>
            <a:fld id="{40103971-3002-49B7-9901-6F2CD3439053}" type="slidenum">
              <a:rPr lang="en-US" altLang="en-US"/>
              <a:pPr>
                <a:defRPr/>
              </a:pPr>
              <a:t>‹#›</a:t>
            </a:fld>
            <a:endParaRPr lang="en-US" altLang="en-US"/>
          </a:p>
        </p:txBody>
      </p:sp>
    </p:spTree>
    <p:extLst>
      <p:ext uri="{BB962C8B-B14F-4D97-AF65-F5344CB8AC3E}">
        <p14:creationId xmlns:p14="http://schemas.microsoft.com/office/powerpoint/2010/main" val="644591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0F1C976-3047-4F90-B6E7-8D3ED2FA65C2}"/>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072AC0CC-4A34-416A-99BC-148A91F94AD7}"/>
              </a:ext>
            </a:extLst>
          </p:cNvPr>
          <p:cNvSpPr>
            <a:spLocks noGrp="1"/>
          </p:cNvSpPr>
          <p:nvPr>
            <p:ph type="sldNum" sz="quarter" idx="13"/>
          </p:nvPr>
        </p:nvSpPr>
        <p:spPr/>
        <p:txBody>
          <a:bodyPr>
            <a:noAutofit/>
          </a:bodyPr>
          <a:lstStyle>
            <a:lvl1pPr>
              <a:buClrTx/>
              <a:buFontTx/>
              <a:buNone/>
              <a:defRPr/>
            </a:lvl1pPr>
          </a:lstStyle>
          <a:p>
            <a:pPr>
              <a:defRPr/>
            </a:pPr>
            <a:fld id="{BB633F5E-BD04-4102-978D-8AF84F689034}" type="slidenum">
              <a:rPr lang="en-US" altLang="en-US"/>
              <a:pPr>
                <a:defRPr/>
              </a:pPr>
              <a:t>‹#›</a:t>
            </a:fld>
            <a:endParaRPr lang="en-US" altLang="en-US"/>
          </a:p>
        </p:txBody>
      </p:sp>
    </p:spTree>
    <p:extLst>
      <p:ext uri="{BB962C8B-B14F-4D97-AF65-F5344CB8AC3E}">
        <p14:creationId xmlns:p14="http://schemas.microsoft.com/office/powerpoint/2010/main" val="31524834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96A45DA-19A5-4A17-90F6-3EB996D5B3E6}"/>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835E2198-DC56-4041-99E2-91E8BFB0E34C}"/>
              </a:ext>
            </a:extLst>
          </p:cNvPr>
          <p:cNvSpPr>
            <a:spLocks noGrp="1"/>
          </p:cNvSpPr>
          <p:nvPr>
            <p:ph type="sldNum" sz="quarter" idx="13"/>
          </p:nvPr>
        </p:nvSpPr>
        <p:spPr/>
        <p:txBody>
          <a:bodyPr>
            <a:noAutofit/>
          </a:bodyPr>
          <a:lstStyle>
            <a:lvl1pPr>
              <a:buClrTx/>
              <a:buFontTx/>
              <a:buNone/>
              <a:defRPr/>
            </a:lvl1pPr>
          </a:lstStyle>
          <a:p>
            <a:pPr>
              <a:defRPr/>
            </a:pPr>
            <a:fld id="{1FF9A9FB-517A-4A45-80C0-18630B5E5C9E}" type="slidenum">
              <a:rPr lang="en-US" altLang="en-US"/>
              <a:pPr>
                <a:defRPr/>
              </a:pPr>
              <a:t>‹#›</a:t>
            </a:fld>
            <a:endParaRPr lang="en-US" altLang="en-US"/>
          </a:p>
        </p:txBody>
      </p:sp>
    </p:spTree>
    <p:extLst>
      <p:ext uri="{BB962C8B-B14F-4D97-AF65-F5344CB8AC3E}">
        <p14:creationId xmlns:p14="http://schemas.microsoft.com/office/powerpoint/2010/main" val="1059149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7D934456-CB35-4035-B447-6AABAFB5F4CC}"/>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8FFD3415-EF32-462C-9D46-3C01DB8F8241}"/>
              </a:ext>
            </a:extLst>
          </p:cNvPr>
          <p:cNvSpPr>
            <a:spLocks noGrp="1"/>
          </p:cNvSpPr>
          <p:nvPr>
            <p:ph type="sldNum" sz="quarter" idx="13"/>
          </p:nvPr>
        </p:nvSpPr>
        <p:spPr/>
        <p:txBody>
          <a:bodyPr>
            <a:noAutofit/>
          </a:bodyPr>
          <a:lstStyle>
            <a:lvl1pPr>
              <a:buClrTx/>
              <a:buFontTx/>
              <a:buNone/>
              <a:defRPr/>
            </a:lvl1pPr>
          </a:lstStyle>
          <a:p>
            <a:pPr>
              <a:defRPr/>
            </a:pPr>
            <a:fld id="{CDD41422-EFF8-4EFA-8C54-639A6DFE010C}" type="slidenum">
              <a:rPr lang="en-US" altLang="en-US"/>
              <a:pPr>
                <a:defRPr/>
              </a:pPr>
              <a:t>‹#›</a:t>
            </a:fld>
            <a:endParaRPr lang="en-US" altLang="en-US"/>
          </a:p>
        </p:txBody>
      </p:sp>
    </p:spTree>
    <p:extLst>
      <p:ext uri="{BB962C8B-B14F-4D97-AF65-F5344CB8AC3E}">
        <p14:creationId xmlns:p14="http://schemas.microsoft.com/office/powerpoint/2010/main" val="17520423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02EC0002-75A9-4AF6-9FF6-BC8242C028FE}"/>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AC4E7D22-4312-47E4-BC24-048AB05C13A0}"/>
              </a:ext>
            </a:extLst>
          </p:cNvPr>
          <p:cNvSpPr>
            <a:spLocks noGrp="1"/>
          </p:cNvSpPr>
          <p:nvPr>
            <p:ph type="sldNum" sz="quarter" idx="13"/>
          </p:nvPr>
        </p:nvSpPr>
        <p:spPr/>
        <p:txBody>
          <a:bodyPr>
            <a:noAutofit/>
          </a:bodyPr>
          <a:lstStyle>
            <a:lvl1pPr>
              <a:buClrTx/>
              <a:buFontTx/>
              <a:buNone/>
              <a:defRPr/>
            </a:lvl1pPr>
          </a:lstStyle>
          <a:p>
            <a:pPr>
              <a:defRPr/>
            </a:pPr>
            <a:fld id="{1628D148-27E4-4E44-A2EB-EF8EBDE1B0CA}" type="slidenum">
              <a:rPr lang="en-US" altLang="en-US"/>
              <a:pPr>
                <a:defRPr/>
              </a:pPr>
              <a:t>‹#›</a:t>
            </a:fld>
            <a:endParaRPr lang="en-US" altLang="en-US"/>
          </a:p>
        </p:txBody>
      </p:sp>
    </p:spTree>
    <p:extLst>
      <p:ext uri="{BB962C8B-B14F-4D97-AF65-F5344CB8AC3E}">
        <p14:creationId xmlns:p14="http://schemas.microsoft.com/office/powerpoint/2010/main" val="560342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4" name="Google Shape;14;p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7;p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0"/>
            <a:ext cx="6425804" cy="13462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5" name="Google Shape;15;p17"/>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18575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cxnSp>
        <p:nvCxnSpPr>
          <p:cNvPr id="4" name="Google Shape;21;p18">
            <a:extLst>
              <a:ext uri="{FF2B5EF4-FFF2-40B4-BE49-F238E27FC236}">
                <a16:creationId xmlns:a16="http://schemas.microsoft.com/office/drawing/2014/main" xmlns="" id="{CDD0AEEA-3E88-4197-9D92-BA41A36AE951}"/>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23;p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257175" algn="l">
              <a:lnSpc>
                <a:spcPct val="100000"/>
              </a:lnSpc>
              <a:spcBef>
                <a:spcPts val="0"/>
              </a:spcBef>
              <a:spcAft>
                <a:spcPts val="0"/>
              </a:spcAft>
              <a:buSzPts val="1800"/>
              <a:buChar char="•"/>
              <a:defRPr/>
            </a:lvl1pPr>
            <a:lvl2pPr marL="685800" lvl="1" indent="-266700" algn="l">
              <a:lnSpc>
                <a:spcPct val="100000"/>
              </a:lnSpc>
              <a:spcBef>
                <a:spcPts val="750"/>
              </a:spcBef>
              <a:spcAft>
                <a:spcPts val="0"/>
              </a:spcAft>
              <a:buSzPts val="2000"/>
              <a:buChar char="–"/>
              <a:defRPr/>
            </a:lvl2pPr>
            <a:lvl3pPr marL="1028700" lvl="2" indent="-257175" algn="l">
              <a:lnSpc>
                <a:spcPct val="100000"/>
              </a:lnSpc>
              <a:spcBef>
                <a:spcPts val="900"/>
              </a:spcBef>
              <a:spcAft>
                <a:spcPts val="0"/>
              </a:spcAft>
              <a:buSzPts val="1800"/>
              <a:buChar char="•"/>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18"/>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9;p18">
            <a:extLst>
              <a:ext uri="{FF2B5EF4-FFF2-40B4-BE49-F238E27FC236}">
                <a16:creationId xmlns:a16="http://schemas.microsoft.com/office/drawing/2014/main" xmlns="" id="{782BFEEF-F4E8-4971-BB8A-27B55EAE092F}"/>
              </a:ext>
            </a:extLst>
          </p:cNvPr>
          <p:cNvSpPr txBox="1">
            <a:spLocks noGrp="1"/>
          </p:cNvSpPr>
          <p:nvPr>
            <p:ph type="sldNum" idx="10"/>
          </p:nvPr>
        </p:nvSpPr>
        <p:spPr/>
        <p:txBody>
          <a:bodyPr>
            <a:noAutofit/>
          </a:bodyPr>
          <a:lstStyle>
            <a:lvl1pPr>
              <a:buClrTx/>
              <a:buFontTx/>
              <a:buNone/>
              <a:defRPr/>
            </a:lvl1pPr>
          </a:lstStyle>
          <a:p>
            <a:pPr>
              <a:defRPr/>
            </a:pPr>
            <a:fld id="{2DDD0711-B24C-4F52-A1A3-41ED7A9BB4BA}" type="slidenum">
              <a:rPr lang="en-US" altLang="en-US"/>
              <a:pPr>
                <a:defRPr/>
              </a:pPr>
              <a:t>‹#›</a:t>
            </a:fld>
            <a:endParaRPr lang="en-US" altLang="en-US"/>
          </a:p>
        </p:txBody>
      </p:sp>
    </p:spTree>
    <p:extLst>
      <p:ext uri="{BB962C8B-B14F-4D97-AF65-F5344CB8AC3E}">
        <p14:creationId xmlns:p14="http://schemas.microsoft.com/office/powerpoint/2010/main" val="33220060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cxnSp>
        <p:nvCxnSpPr>
          <p:cNvPr id="5" name="Google Shape;28;p19">
            <a:extLst>
              <a:ext uri="{FF2B5EF4-FFF2-40B4-BE49-F238E27FC236}">
                <a16:creationId xmlns:a16="http://schemas.microsoft.com/office/drawing/2014/main" xmlns="" id="{763BB391-5A41-45A4-B793-ADDE8DA0CEDC}"/>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30;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6" name="Google Shape;26;p19"/>
          <p:cNvSpPr txBox="1">
            <a:spLocks noGrp="1"/>
          </p:cNvSpPr>
          <p:nvPr>
            <p:ph type="body" idx="1"/>
          </p:nvPr>
        </p:nvSpPr>
        <p:spPr>
          <a:xfrm>
            <a:off x="457202" y="1381125"/>
            <a:ext cx="4025899" cy="4719638"/>
          </a:xfrm>
          <a:prstGeom prst="rect">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5" y="1381125"/>
            <a:ext cx="4025899" cy="4719638"/>
          </a:xfrm>
          <a:prstGeom prst="roundRect">
            <a:avLst>
              <a:gd name="adj" fmla="val 1970"/>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9" name="Google Shape;29;p19"/>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25;p19">
            <a:extLst>
              <a:ext uri="{FF2B5EF4-FFF2-40B4-BE49-F238E27FC236}">
                <a16:creationId xmlns:a16="http://schemas.microsoft.com/office/drawing/2014/main" xmlns="" id="{34733D5A-BBCC-44CF-BE61-82FEADA6B844}"/>
              </a:ext>
            </a:extLst>
          </p:cNvPr>
          <p:cNvSpPr txBox="1">
            <a:spLocks noGrp="1"/>
          </p:cNvSpPr>
          <p:nvPr>
            <p:ph type="sldNum" idx="10"/>
          </p:nvPr>
        </p:nvSpPr>
        <p:spPr/>
        <p:txBody>
          <a:bodyPr>
            <a:noAutofit/>
          </a:bodyPr>
          <a:lstStyle>
            <a:lvl1pPr>
              <a:buClrTx/>
              <a:buFontTx/>
              <a:buNone/>
              <a:defRPr/>
            </a:lvl1pPr>
          </a:lstStyle>
          <a:p>
            <a:pPr>
              <a:defRPr/>
            </a:pPr>
            <a:fld id="{EE9AB287-FA23-48D1-8D2E-F82DE961F4C8}" type="slidenum">
              <a:rPr lang="en-US" altLang="en-US"/>
              <a:pPr>
                <a:defRPr/>
              </a:pPr>
              <a:t>‹#›</a:t>
            </a:fld>
            <a:endParaRPr lang="en-US" altLang="en-US"/>
          </a:p>
        </p:txBody>
      </p:sp>
    </p:spTree>
    <p:extLst>
      <p:ext uri="{BB962C8B-B14F-4D97-AF65-F5344CB8AC3E}">
        <p14:creationId xmlns:p14="http://schemas.microsoft.com/office/powerpoint/2010/main" val="12281181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cxnSp>
        <p:nvCxnSpPr>
          <p:cNvPr id="4" name="Google Shape;34;p20">
            <a:extLst>
              <a:ext uri="{FF2B5EF4-FFF2-40B4-BE49-F238E27FC236}">
                <a16:creationId xmlns:a16="http://schemas.microsoft.com/office/drawing/2014/main" xmlns="" id="{37DCAFB1-F2EA-47F5-AC24-7B46E2670205}"/>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36;p2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400"/>
              <a:buNone/>
              <a:defRPr/>
            </a:lvl1pPr>
            <a:lvl2pPr marL="685800" lvl="1" indent="-266700" algn="l">
              <a:lnSpc>
                <a:spcPct val="100000"/>
              </a:lnSpc>
              <a:spcBef>
                <a:spcPts val="1350"/>
              </a:spcBef>
              <a:spcAft>
                <a:spcPts val="0"/>
              </a:spcAft>
              <a:buSzPts val="2000"/>
              <a:buFont typeface="Arial"/>
              <a:buChar char="•"/>
              <a:defRPr/>
            </a:lvl2pPr>
            <a:lvl3pPr marL="1028700" lvl="2" indent="-257175" algn="l">
              <a:lnSpc>
                <a:spcPct val="100000"/>
              </a:lnSpc>
              <a:spcBef>
                <a:spcPts val="900"/>
              </a:spcBef>
              <a:spcAft>
                <a:spcPts val="0"/>
              </a:spcAft>
              <a:buSzPts val="1800"/>
              <a:buFont typeface="Arial"/>
              <a:buChar char="–"/>
              <a:defRPr/>
            </a:lvl3pPr>
            <a:lvl4pPr marL="1371600" lvl="3" indent="-247650" algn="l">
              <a:lnSpc>
                <a:spcPct val="100000"/>
              </a:lnSpc>
              <a:spcBef>
                <a:spcPts val="1050"/>
              </a:spcBef>
              <a:spcAft>
                <a:spcPts val="0"/>
              </a:spcAft>
              <a:buSzPts val="1600"/>
              <a:buFont typeface="Arial"/>
              <a:buChar char="•"/>
              <a:defRPr/>
            </a:lvl4pPr>
            <a:lvl5pPr marL="1714500" lvl="4" indent="-238125" algn="l">
              <a:lnSpc>
                <a:spcPct val="100000"/>
              </a:lnSpc>
              <a:spcBef>
                <a:spcPts val="1200"/>
              </a:spcBef>
              <a:spcAft>
                <a:spcPts val="0"/>
              </a:spcAft>
              <a:buSzPts val="1400"/>
              <a:buFont typeface="Arial"/>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5" name="Google Shape;35;p2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32;p20">
            <a:extLst>
              <a:ext uri="{FF2B5EF4-FFF2-40B4-BE49-F238E27FC236}">
                <a16:creationId xmlns:a16="http://schemas.microsoft.com/office/drawing/2014/main" xmlns="" id="{54BC3EB6-0F05-456B-990E-64A6EBB04232}"/>
              </a:ext>
            </a:extLst>
          </p:cNvPr>
          <p:cNvSpPr txBox="1">
            <a:spLocks noGrp="1"/>
          </p:cNvSpPr>
          <p:nvPr>
            <p:ph type="sldNum" idx="10"/>
          </p:nvPr>
        </p:nvSpPr>
        <p:spPr/>
        <p:txBody>
          <a:bodyPr>
            <a:noAutofit/>
          </a:bodyPr>
          <a:lstStyle>
            <a:lvl1pPr>
              <a:buClrTx/>
              <a:buFontTx/>
              <a:buNone/>
              <a:defRPr/>
            </a:lvl1pPr>
          </a:lstStyle>
          <a:p>
            <a:pPr>
              <a:defRPr/>
            </a:pPr>
            <a:fld id="{9A8B0DD1-98B5-458C-8950-5CF1A51DFED3}" type="slidenum">
              <a:rPr lang="en-US" altLang="en-US"/>
              <a:pPr>
                <a:defRPr/>
              </a:pPr>
              <a:t>‹#›</a:t>
            </a:fld>
            <a:endParaRPr lang="en-US" altLang="en-US"/>
          </a:p>
        </p:txBody>
      </p:sp>
    </p:spTree>
    <p:extLst>
      <p:ext uri="{BB962C8B-B14F-4D97-AF65-F5344CB8AC3E}">
        <p14:creationId xmlns:p14="http://schemas.microsoft.com/office/powerpoint/2010/main" val="233327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sp>
        <p:nvSpPr>
          <p:cNvPr id="88" name="Google Shape;88;p30"/>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5F6062"/>
                </a:solidFill>
              </a:defRPr>
            </a:lvl1pPr>
            <a:lvl2pPr marL="0" lvl="1" indent="0" algn="r">
              <a:spcBef>
                <a:spcPts val="0"/>
              </a:spcBef>
              <a:buNone/>
              <a:defRPr>
                <a:solidFill>
                  <a:srgbClr val="5F6062"/>
                </a:solidFill>
              </a:defRPr>
            </a:lvl2pPr>
            <a:lvl3pPr marL="0" lvl="2" indent="0" algn="r">
              <a:spcBef>
                <a:spcPts val="0"/>
              </a:spcBef>
              <a:buNone/>
              <a:defRPr>
                <a:solidFill>
                  <a:srgbClr val="5F6062"/>
                </a:solidFill>
              </a:defRPr>
            </a:lvl3pPr>
            <a:lvl4pPr marL="0" lvl="3" indent="0" algn="r">
              <a:spcBef>
                <a:spcPts val="0"/>
              </a:spcBef>
              <a:buNone/>
              <a:defRPr>
                <a:solidFill>
                  <a:srgbClr val="5F6062"/>
                </a:solidFill>
              </a:defRPr>
            </a:lvl4pPr>
            <a:lvl5pPr marL="0" lvl="4" indent="0" algn="r">
              <a:spcBef>
                <a:spcPts val="0"/>
              </a:spcBef>
              <a:buNone/>
              <a:defRPr>
                <a:solidFill>
                  <a:srgbClr val="5F6062"/>
                </a:solidFill>
              </a:defRPr>
            </a:lvl5pPr>
            <a:lvl6pPr marL="0" lvl="5" indent="0" algn="r">
              <a:spcBef>
                <a:spcPts val="0"/>
              </a:spcBef>
              <a:buNone/>
              <a:defRPr>
                <a:solidFill>
                  <a:srgbClr val="5F6062"/>
                </a:solidFill>
              </a:defRPr>
            </a:lvl6pPr>
            <a:lvl7pPr marL="0" lvl="6" indent="0" algn="r">
              <a:spcBef>
                <a:spcPts val="0"/>
              </a:spcBef>
              <a:buNone/>
              <a:defRPr>
                <a:solidFill>
                  <a:srgbClr val="5F6062"/>
                </a:solidFill>
              </a:defRPr>
            </a:lvl7pPr>
            <a:lvl8pPr marL="0" lvl="7" indent="0" algn="r">
              <a:spcBef>
                <a:spcPts val="0"/>
              </a:spcBef>
              <a:buNone/>
              <a:defRPr>
                <a:solidFill>
                  <a:srgbClr val="5F6062"/>
                </a:solidFill>
              </a:defRPr>
            </a:lvl8pPr>
            <a:lvl9pPr marL="0" lvl="8" indent="0" algn="r">
              <a:spcBef>
                <a:spcPts val="0"/>
              </a:spcBef>
              <a:buNone/>
              <a:defRPr>
                <a:solidFill>
                  <a:srgbClr val="5F6062"/>
                </a:solidFill>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30"/>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0" name="Google Shape;90;p30"/>
          <p:cNvCxnSpPr/>
          <p:nvPr/>
        </p:nvCxnSpPr>
        <p:spPr>
          <a:xfrm>
            <a:off x="457994" y="1162050"/>
            <a:ext cx="8228012" cy="0"/>
          </a:xfrm>
          <a:prstGeom prst="straightConnector1">
            <a:avLst/>
          </a:prstGeom>
          <a:noFill/>
          <a:ln w="9525" cap="flat" cmpd="sng">
            <a:solidFill>
              <a:schemeClr val="accent6"/>
            </a:solidFill>
            <a:prstDash val="solid"/>
            <a:round/>
            <a:headEnd type="none" w="sm" len="sm"/>
            <a:tailEnd type="none" w="sm" len="sm"/>
          </a:ln>
        </p:spPr>
      </p:cxnSp>
      <p:pic>
        <p:nvPicPr>
          <p:cNvPr id="91" name="Google Shape;91;p30"/>
          <p:cNvPicPr preferRelativeResize="0"/>
          <p:nvPr/>
        </p:nvPicPr>
        <p:blipFill rotWithShape="1">
          <a:blip r:embed="rId2">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cxnSp>
        <p:nvCxnSpPr>
          <p:cNvPr id="5" name="Google Shape;41;p21">
            <a:extLst>
              <a:ext uri="{FF2B5EF4-FFF2-40B4-BE49-F238E27FC236}">
                <a16:creationId xmlns:a16="http://schemas.microsoft.com/office/drawing/2014/main" xmlns="" id="{EC207146-71C5-4E10-BA6D-2C8D1254FA69}"/>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43;p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9" name="Google Shape;39;p21"/>
          <p:cNvSpPr txBox="1">
            <a:spLocks noGrp="1"/>
          </p:cNvSpPr>
          <p:nvPr>
            <p:ph type="body" idx="1"/>
          </p:nvPr>
        </p:nvSpPr>
        <p:spPr>
          <a:xfrm>
            <a:off x="457202" y="1375283"/>
            <a:ext cx="4025899" cy="4725480"/>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5" y="1375283"/>
            <a:ext cx="4025899" cy="4725480"/>
          </a:xfrm>
          <a:prstGeom prst="roundRect">
            <a:avLst>
              <a:gd name="adj" fmla="val 2505"/>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2" name="Google Shape;42;p21"/>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38;p21">
            <a:extLst>
              <a:ext uri="{FF2B5EF4-FFF2-40B4-BE49-F238E27FC236}">
                <a16:creationId xmlns:a16="http://schemas.microsoft.com/office/drawing/2014/main" xmlns="" id="{CFE66E7E-F70C-4358-9879-4A55AAEC8314}"/>
              </a:ext>
            </a:extLst>
          </p:cNvPr>
          <p:cNvSpPr txBox="1">
            <a:spLocks noGrp="1"/>
          </p:cNvSpPr>
          <p:nvPr>
            <p:ph type="sldNum" idx="10"/>
          </p:nvPr>
        </p:nvSpPr>
        <p:spPr/>
        <p:txBody>
          <a:bodyPr>
            <a:noAutofit/>
          </a:bodyPr>
          <a:lstStyle>
            <a:lvl1pPr>
              <a:buClrTx/>
              <a:buFontTx/>
              <a:buNone/>
              <a:defRPr/>
            </a:lvl1pPr>
          </a:lstStyle>
          <a:p>
            <a:pPr>
              <a:defRPr/>
            </a:pPr>
            <a:fld id="{8094CD50-CB9A-449B-ACEE-6DE2A52AA871}" type="slidenum">
              <a:rPr lang="en-US" altLang="en-US"/>
              <a:pPr>
                <a:defRPr/>
              </a:pPr>
              <a:t>‹#›</a:t>
            </a:fld>
            <a:endParaRPr lang="en-US" altLang="en-US"/>
          </a:p>
        </p:txBody>
      </p:sp>
    </p:spTree>
    <p:extLst>
      <p:ext uri="{BB962C8B-B14F-4D97-AF65-F5344CB8AC3E}">
        <p14:creationId xmlns:p14="http://schemas.microsoft.com/office/powerpoint/2010/main" val="36781507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cxnSp>
        <p:nvCxnSpPr>
          <p:cNvPr id="3" name="Google Shape;46;p22">
            <a:extLst>
              <a:ext uri="{FF2B5EF4-FFF2-40B4-BE49-F238E27FC236}">
                <a16:creationId xmlns:a16="http://schemas.microsoft.com/office/drawing/2014/main" xmlns="" id="{C23F373B-02AF-4C26-AAFE-3A98F36CBFDE}"/>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48;p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47" name="Google Shape;47;p22"/>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45;p22">
            <a:extLst>
              <a:ext uri="{FF2B5EF4-FFF2-40B4-BE49-F238E27FC236}">
                <a16:creationId xmlns:a16="http://schemas.microsoft.com/office/drawing/2014/main" xmlns="" id="{DA7EC6A4-4F80-45FE-934D-B0DD9530944C}"/>
              </a:ext>
            </a:extLst>
          </p:cNvPr>
          <p:cNvSpPr txBox="1">
            <a:spLocks noGrp="1"/>
          </p:cNvSpPr>
          <p:nvPr>
            <p:ph type="sldNum" idx="10"/>
          </p:nvPr>
        </p:nvSpPr>
        <p:spPr/>
        <p:txBody>
          <a:bodyPr>
            <a:noAutofit/>
          </a:bodyPr>
          <a:lstStyle>
            <a:lvl1pPr>
              <a:buClrTx/>
              <a:buFontTx/>
              <a:buNone/>
              <a:defRPr/>
            </a:lvl1pPr>
          </a:lstStyle>
          <a:p>
            <a:pPr>
              <a:defRPr/>
            </a:pPr>
            <a:fld id="{7AA41914-1A0C-4E2C-A62C-B42094FFCEDB}" type="slidenum">
              <a:rPr lang="en-US" altLang="en-US"/>
              <a:pPr>
                <a:defRPr/>
              </a:pPr>
              <a:t>‹#›</a:t>
            </a:fld>
            <a:endParaRPr lang="en-US" altLang="en-US"/>
          </a:p>
        </p:txBody>
      </p:sp>
    </p:spTree>
    <p:extLst>
      <p:ext uri="{BB962C8B-B14F-4D97-AF65-F5344CB8AC3E}">
        <p14:creationId xmlns:p14="http://schemas.microsoft.com/office/powerpoint/2010/main" val="36172210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 name="Google Shape;52;p23">
            <a:extLst>
              <a:ext uri="{FF2B5EF4-FFF2-40B4-BE49-F238E27FC236}">
                <a16:creationId xmlns:a16="http://schemas.microsoft.com/office/drawing/2014/main" xmlns="" id="{BF43FD91-9662-4444-AFA3-0EFFA9CDA628}"/>
              </a:ext>
            </a:extLst>
          </p:cNvPr>
          <p:cNvSpPr txBox="1">
            <a:spLocks noGrp="1"/>
          </p:cNvSpPr>
          <p:nvPr>
            <p:ph type="sldNum" idx="10"/>
          </p:nvPr>
        </p:nvSpPr>
        <p:spPr/>
        <p:txBody>
          <a:bodyPr>
            <a:noAutofit/>
          </a:bodyPr>
          <a:lstStyle>
            <a:lvl1pPr>
              <a:buClrTx/>
              <a:buFontTx/>
              <a:buNone/>
              <a:defRPr/>
            </a:lvl1pPr>
          </a:lstStyle>
          <a:p>
            <a:pPr>
              <a:defRPr/>
            </a:pPr>
            <a:fld id="{2350FB77-3115-462E-B9F9-D67432ADBB8C}" type="slidenum">
              <a:rPr lang="en-US" altLang="en-US"/>
              <a:pPr>
                <a:defRPr/>
              </a:pPr>
              <a:t>‹#›</a:t>
            </a:fld>
            <a:endParaRPr lang="en-US" altLang="en-US"/>
          </a:p>
        </p:txBody>
      </p:sp>
    </p:spTree>
    <p:extLst>
      <p:ext uri="{BB962C8B-B14F-4D97-AF65-F5344CB8AC3E}">
        <p14:creationId xmlns:p14="http://schemas.microsoft.com/office/powerpoint/2010/main" val="2842430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pic>
        <p:nvPicPr>
          <p:cNvPr id="5" name="Google Shape;59;p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57;p24">
            <a:extLst>
              <a:ext uri="{FF2B5EF4-FFF2-40B4-BE49-F238E27FC236}">
                <a16:creationId xmlns:a16="http://schemas.microsoft.com/office/drawing/2014/main" xmlns="" id="{D1BC4609-DFDA-44EE-95DF-9344037F1132}"/>
              </a:ext>
            </a:extLst>
          </p:cNvPr>
          <p:cNvSpPr txBox="1">
            <a:spLocks noGrp="1"/>
          </p:cNvSpPr>
          <p:nvPr>
            <p:ph type="sldNum" idx="10"/>
          </p:nvPr>
        </p:nvSpPr>
        <p:spPr/>
        <p:txBody>
          <a:bodyPr>
            <a:noAutofit/>
          </a:bodyPr>
          <a:lstStyle>
            <a:lvl1pPr>
              <a:buClrTx/>
              <a:buFontTx/>
              <a:buNone/>
              <a:defRPr/>
            </a:lvl1pPr>
          </a:lstStyle>
          <a:p>
            <a:pPr>
              <a:defRPr/>
            </a:pPr>
            <a:fld id="{694D7DEA-7B70-481E-9BE6-0AD48418371C}" type="slidenum">
              <a:rPr lang="en-US" altLang="en-US"/>
              <a:pPr>
                <a:defRPr/>
              </a:pPr>
              <a:t>‹#›</a:t>
            </a:fld>
            <a:endParaRPr lang="en-US" altLang="en-US"/>
          </a:p>
        </p:txBody>
      </p:sp>
    </p:spTree>
    <p:extLst>
      <p:ext uri="{BB962C8B-B14F-4D97-AF65-F5344CB8AC3E}">
        <p14:creationId xmlns:p14="http://schemas.microsoft.com/office/powerpoint/2010/main" val="259747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pic>
        <p:nvPicPr>
          <p:cNvPr id="5" name="Google Shape;65;p2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63;p25">
            <a:extLst>
              <a:ext uri="{FF2B5EF4-FFF2-40B4-BE49-F238E27FC236}">
                <a16:creationId xmlns:a16="http://schemas.microsoft.com/office/drawing/2014/main" xmlns="" id="{C1BB01BF-F648-4399-A5BB-63F282516889}"/>
              </a:ext>
            </a:extLst>
          </p:cNvPr>
          <p:cNvSpPr txBox="1">
            <a:spLocks noGrp="1"/>
          </p:cNvSpPr>
          <p:nvPr>
            <p:ph type="sldNum" idx="10"/>
          </p:nvPr>
        </p:nvSpPr>
        <p:spPr/>
        <p:txBody>
          <a:bodyPr>
            <a:noAutofit/>
          </a:bodyPr>
          <a:lstStyle>
            <a:lvl1pPr>
              <a:buClrTx/>
              <a:buFontTx/>
              <a:buNone/>
              <a:defRPr/>
            </a:lvl1pPr>
          </a:lstStyle>
          <a:p>
            <a:pPr>
              <a:defRPr/>
            </a:pPr>
            <a:fld id="{BC9260DE-F671-42B0-A641-45FA5DF65D8A}" type="slidenum">
              <a:rPr lang="en-US" altLang="en-US"/>
              <a:pPr>
                <a:defRPr/>
              </a:pPr>
              <a:t>‹#›</a:t>
            </a:fld>
            <a:endParaRPr lang="en-US" altLang="en-US"/>
          </a:p>
        </p:txBody>
      </p:sp>
    </p:spTree>
    <p:extLst>
      <p:ext uri="{BB962C8B-B14F-4D97-AF65-F5344CB8AC3E}">
        <p14:creationId xmlns:p14="http://schemas.microsoft.com/office/powerpoint/2010/main" val="3133068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4" name="Google Shape;67;p2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9" name="Google Shape;69;p26"/>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68;p26">
            <a:extLst>
              <a:ext uri="{FF2B5EF4-FFF2-40B4-BE49-F238E27FC236}">
                <a16:creationId xmlns:a16="http://schemas.microsoft.com/office/drawing/2014/main" xmlns="" id="{907FE566-7737-45FC-BE8C-18B6C8069AC0}"/>
              </a:ext>
            </a:extLst>
          </p:cNvPr>
          <p:cNvSpPr txBox="1">
            <a:spLocks noGrp="1"/>
          </p:cNvSpPr>
          <p:nvPr>
            <p:ph type="sldNum" idx="10"/>
          </p:nvPr>
        </p:nvSpPr>
        <p:spPr/>
        <p:txBody>
          <a:bodyPr>
            <a:noAutofit/>
          </a:bodyPr>
          <a:lstStyle>
            <a:lvl1pPr>
              <a:buClrTx/>
              <a:buFontTx/>
              <a:buNone/>
              <a:defRPr/>
            </a:lvl1pPr>
          </a:lstStyle>
          <a:p>
            <a:pPr>
              <a:defRPr/>
            </a:pPr>
            <a:fld id="{C6B1BF7D-C426-47A4-BBE1-73547530BD84}" type="slidenum">
              <a:rPr lang="en-US" altLang="en-US"/>
              <a:pPr>
                <a:defRPr/>
              </a:pPr>
              <a:t>‹#›</a:t>
            </a:fld>
            <a:endParaRPr lang="en-US" altLang="en-US"/>
          </a:p>
        </p:txBody>
      </p:sp>
    </p:spTree>
    <p:extLst>
      <p:ext uri="{BB962C8B-B14F-4D97-AF65-F5344CB8AC3E}">
        <p14:creationId xmlns:p14="http://schemas.microsoft.com/office/powerpoint/2010/main" val="22692735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4" name="Google Shape;73;p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7;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75" name="Google Shape;75;p27"/>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4;p27">
            <a:extLst>
              <a:ext uri="{FF2B5EF4-FFF2-40B4-BE49-F238E27FC236}">
                <a16:creationId xmlns:a16="http://schemas.microsoft.com/office/drawing/2014/main" xmlns="" id="{5C7BFDCD-37E4-4EFD-8299-E0C091522D5F}"/>
              </a:ext>
            </a:extLst>
          </p:cNvPr>
          <p:cNvSpPr txBox="1">
            <a:spLocks noGrp="1"/>
          </p:cNvSpPr>
          <p:nvPr>
            <p:ph type="sldNum" idx="10"/>
          </p:nvPr>
        </p:nvSpPr>
        <p:spPr/>
        <p:txBody>
          <a:bodyPr>
            <a:noAutofit/>
          </a:bodyPr>
          <a:lstStyle>
            <a:lvl1pPr>
              <a:buClrTx/>
              <a:buFontTx/>
              <a:buNone/>
              <a:defRPr/>
            </a:lvl1pPr>
          </a:lstStyle>
          <a:p>
            <a:pPr>
              <a:defRPr/>
            </a:pPr>
            <a:fld id="{F2C7C2B0-7362-4DE8-8F6C-10FB992F7A29}" type="slidenum">
              <a:rPr lang="en-US" altLang="en-US"/>
              <a:pPr>
                <a:defRPr/>
              </a:pPr>
              <a:t>‹#›</a:t>
            </a:fld>
            <a:endParaRPr lang="en-US" altLang="en-US"/>
          </a:p>
        </p:txBody>
      </p:sp>
    </p:spTree>
    <p:extLst>
      <p:ext uri="{BB962C8B-B14F-4D97-AF65-F5344CB8AC3E}">
        <p14:creationId xmlns:p14="http://schemas.microsoft.com/office/powerpoint/2010/main" val="7173339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3" name="Google Shape;79;p2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1;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0" name="Google Shape;80;p28"/>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401984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4" name="Google Shape;83;p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6;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4" name="Google Shape;84;p29"/>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170786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cxnSp>
        <p:nvCxnSpPr>
          <p:cNvPr id="3" name="Google Shape;90;p30">
            <a:extLst>
              <a:ext uri="{FF2B5EF4-FFF2-40B4-BE49-F238E27FC236}">
                <a16:creationId xmlns:a16="http://schemas.microsoft.com/office/drawing/2014/main" xmlns="" id="{B232DBA5-D1E9-43C7-AE51-264A51F586E8}"/>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91;p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9" name="Google Shape;89;p3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88;p30">
            <a:extLst>
              <a:ext uri="{FF2B5EF4-FFF2-40B4-BE49-F238E27FC236}">
                <a16:creationId xmlns:a16="http://schemas.microsoft.com/office/drawing/2014/main" xmlns="" id="{8020AFD8-09BA-407A-8721-8EEB34F67594}"/>
              </a:ext>
            </a:extLst>
          </p:cNvPr>
          <p:cNvSpPr txBox="1">
            <a:spLocks noGrp="1"/>
          </p:cNvSpPr>
          <p:nvPr>
            <p:ph type="sldNum" idx="10"/>
          </p:nvPr>
        </p:nvSpPr>
        <p:spPr/>
        <p:txBody>
          <a:bodyPr>
            <a:noAutofit/>
          </a:bodyPr>
          <a:lstStyle>
            <a:lvl1pPr>
              <a:buClrTx/>
              <a:buFontTx/>
              <a:buNone/>
              <a:defRPr/>
            </a:lvl1pPr>
          </a:lstStyle>
          <a:p>
            <a:pPr>
              <a:defRPr/>
            </a:pPr>
            <a:fld id="{DE07F173-1153-4B1B-9E69-1AB8C7B99454}" type="slidenum">
              <a:rPr lang="en-US" altLang="en-US"/>
              <a:pPr>
                <a:defRPr/>
              </a:pPr>
              <a:t>‹#›</a:t>
            </a:fld>
            <a:endParaRPr lang="en-US" altLang="en-US"/>
          </a:p>
        </p:txBody>
      </p:sp>
    </p:spTree>
    <p:extLst>
      <p:ext uri="{BB962C8B-B14F-4D97-AF65-F5344CB8AC3E}">
        <p14:creationId xmlns:p14="http://schemas.microsoft.com/office/powerpoint/2010/main" val="1638141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93" name="Google Shape;93;p31"/>
          <p:cNvPicPr preferRelativeResize="0"/>
          <p:nvPr/>
        </p:nvPicPr>
        <p:blipFill rotWithShape="1">
          <a:blip r:embed="rId2">
            <a:alphaModFix/>
          </a:blip>
          <a:srcRect/>
          <a:stretch/>
        </p:blipFill>
        <p:spPr>
          <a:xfrm>
            <a:off x="0" y="0"/>
            <a:ext cx="9144000" cy="4596383"/>
          </a:xfrm>
          <a:prstGeom prst="rect">
            <a:avLst/>
          </a:prstGeom>
          <a:noFill/>
          <a:ln>
            <a:noFill/>
          </a:ln>
        </p:spPr>
      </p:pic>
      <p:sp>
        <p:nvSpPr>
          <p:cNvPr id="94" name="Google Shape;94;p3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5F6062"/>
                </a:solidFill>
              </a:defRPr>
            </a:lvl1pPr>
            <a:lvl2pPr marL="0" lvl="1" indent="0" algn="r">
              <a:spcBef>
                <a:spcPts val="0"/>
              </a:spcBef>
              <a:buNone/>
              <a:defRPr>
                <a:solidFill>
                  <a:srgbClr val="5F6062"/>
                </a:solidFill>
              </a:defRPr>
            </a:lvl2pPr>
            <a:lvl3pPr marL="0" lvl="2" indent="0" algn="r">
              <a:spcBef>
                <a:spcPts val="0"/>
              </a:spcBef>
              <a:buNone/>
              <a:defRPr>
                <a:solidFill>
                  <a:srgbClr val="5F6062"/>
                </a:solidFill>
              </a:defRPr>
            </a:lvl3pPr>
            <a:lvl4pPr marL="0" lvl="3" indent="0" algn="r">
              <a:spcBef>
                <a:spcPts val="0"/>
              </a:spcBef>
              <a:buNone/>
              <a:defRPr>
                <a:solidFill>
                  <a:srgbClr val="5F6062"/>
                </a:solidFill>
              </a:defRPr>
            </a:lvl4pPr>
            <a:lvl5pPr marL="0" lvl="4" indent="0" algn="r">
              <a:spcBef>
                <a:spcPts val="0"/>
              </a:spcBef>
              <a:buNone/>
              <a:defRPr>
                <a:solidFill>
                  <a:srgbClr val="5F6062"/>
                </a:solidFill>
              </a:defRPr>
            </a:lvl5pPr>
            <a:lvl6pPr marL="0" lvl="5" indent="0" algn="r">
              <a:spcBef>
                <a:spcPts val="0"/>
              </a:spcBef>
              <a:buNone/>
              <a:defRPr>
                <a:solidFill>
                  <a:srgbClr val="5F6062"/>
                </a:solidFill>
              </a:defRPr>
            </a:lvl6pPr>
            <a:lvl7pPr marL="0" lvl="6" indent="0" algn="r">
              <a:spcBef>
                <a:spcPts val="0"/>
              </a:spcBef>
              <a:buNone/>
              <a:defRPr>
                <a:solidFill>
                  <a:srgbClr val="5F6062"/>
                </a:solidFill>
              </a:defRPr>
            </a:lvl7pPr>
            <a:lvl8pPr marL="0" lvl="7" indent="0" algn="r">
              <a:spcBef>
                <a:spcPts val="0"/>
              </a:spcBef>
              <a:buNone/>
              <a:defRPr>
                <a:solidFill>
                  <a:srgbClr val="5F6062"/>
                </a:solidFill>
              </a:defRPr>
            </a:lvl8pPr>
            <a:lvl9pPr marL="0" lvl="8" indent="0" algn="r">
              <a:spcBef>
                <a:spcPts val="0"/>
              </a:spcBef>
              <a:buNone/>
              <a:defRPr>
                <a:solidFill>
                  <a:srgbClr val="5F6062"/>
                </a:solidFill>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31"/>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2"/>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200"/>
              <a:buFont typeface="Calibri"/>
              <a:buNone/>
              <a:defRPr sz="32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7" name="Google Shape;97;p31"/>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4" name="Google Shape;93;p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7;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95" name="Google Shape;95;p31"/>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94;p31">
            <a:extLst>
              <a:ext uri="{FF2B5EF4-FFF2-40B4-BE49-F238E27FC236}">
                <a16:creationId xmlns:a16="http://schemas.microsoft.com/office/drawing/2014/main" xmlns="" id="{BEB2A083-CF89-4F34-BE11-43A7E6628B91}"/>
              </a:ext>
            </a:extLst>
          </p:cNvPr>
          <p:cNvSpPr txBox="1">
            <a:spLocks noGrp="1"/>
          </p:cNvSpPr>
          <p:nvPr>
            <p:ph type="sldNum" idx="10"/>
          </p:nvPr>
        </p:nvSpPr>
        <p:spPr/>
        <p:txBody>
          <a:bodyPr>
            <a:noAutofit/>
          </a:bodyPr>
          <a:lstStyle>
            <a:lvl1pPr>
              <a:buClrTx/>
              <a:buFontTx/>
              <a:buNone/>
              <a:defRPr/>
            </a:lvl1pPr>
          </a:lstStyle>
          <a:p>
            <a:pPr>
              <a:defRPr/>
            </a:pPr>
            <a:fld id="{7A5C444D-EF97-481F-9987-9891FDAE60BB}" type="slidenum">
              <a:rPr lang="en-US" altLang="en-US"/>
              <a:pPr>
                <a:defRPr/>
              </a:pPr>
              <a:t>‹#›</a:t>
            </a:fld>
            <a:endParaRPr lang="en-US" altLang="en-US"/>
          </a:p>
        </p:txBody>
      </p:sp>
    </p:spTree>
    <p:extLst>
      <p:ext uri="{BB962C8B-B14F-4D97-AF65-F5344CB8AC3E}">
        <p14:creationId xmlns:p14="http://schemas.microsoft.com/office/powerpoint/2010/main" val="2210259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4" name="Google Shape;99;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3;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1" name="Google Shape;101;p32"/>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00;p32">
            <a:extLst>
              <a:ext uri="{FF2B5EF4-FFF2-40B4-BE49-F238E27FC236}">
                <a16:creationId xmlns:a16="http://schemas.microsoft.com/office/drawing/2014/main" xmlns="" id="{417F9B7B-AB7D-4E64-AAA7-11D00687E52F}"/>
              </a:ext>
            </a:extLst>
          </p:cNvPr>
          <p:cNvSpPr txBox="1">
            <a:spLocks noGrp="1"/>
          </p:cNvSpPr>
          <p:nvPr>
            <p:ph type="sldNum" idx="10"/>
          </p:nvPr>
        </p:nvSpPr>
        <p:spPr/>
        <p:txBody>
          <a:bodyPr>
            <a:noAutofit/>
          </a:bodyPr>
          <a:lstStyle>
            <a:lvl1pPr>
              <a:buClrTx/>
              <a:buFontTx/>
              <a:buNone/>
              <a:defRPr/>
            </a:lvl1pPr>
          </a:lstStyle>
          <a:p>
            <a:pPr>
              <a:defRPr/>
            </a:pPr>
            <a:fld id="{A9101099-406D-4F6F-944A-1CEB9A47C268}" type="slidenum">
              <a:rPr lang="en-US" altLang="en-US"/>
              <a:pPr>
                <a:defRPr/>
              </a:pPr>
              <a:t>‹#›</a:t>
            </a:fld>
            <a:endParaRPr lang="en-US" altLang="en-US"/>
          </a:p>
        </p:txBody>
      </p:sp>
    </p:spTree>
    <p:extLst>
      <p:ext uri="{BB962C8B-B14F-4D97-AF65-F5344CB8AC3E}">
        <p14:creationId xmlns:p14="http://schemas.microsoft.com/office/powerpoint/2010/main" val="12273285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3" name="Google Shape;105;p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7;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6" name="Google Shape;106;p33"/>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42928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1EDAB4D0-6991-4139-96E1-819CC8A6BBEF}"/>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F9E99526-8B2A-48CE-A8DE-8949A39ABBAC}"/>
              </a:ext>
            </a:extLst>
          </p:cNvPr>
          <p:cNvSpPr>
            <a:spLocks noGrp="1"/>
          </p:cNvSpPr>
          <p:nvPr>
            <p:ph type="sldNum" sz="quarter" idx="14"/>
          </p:nvPr>
        </p:nvSpPr>
        <p:spPr/>
        <p:txBody>
          <a:bodyPr>
            <a:noAutofit/>
          </a:bodyPr>
          <a:lstStyle>
            <a:lvl1pPr>
              <a:buClrTx/>
              <a:buFontTx/>
              <a:buNone/>
              <a:defRPr/>
            </a:lvl1pPr>
          </a:lstStyle>
          <a:p>
            <a:pPr>
              <a:defRPr/>
            </a:pPr>
            <a:fld id="{500ADAE6-FD30-4A3A-8929-85CD1782A1C2}" type="slidenum">
              <a:rPr lang="en-US" altLang="en-US"/>
              <a:pPr>
                <a:defRPr/>
              </a:pPr>
              <a:t>‹#›</a:t>
            </a:fld>
            <a:endParaRPr lang="en-US" altLang="en-US"/>
          </a:p>
        </p:txBody>
      </p:sp>
    </p:spTree>
    <p:extLst>
      <p:ext uri="{BB962C8B-B14F-4D97-AF65-F5344CB8AC3E}">
        <p14:creationId xmlns:p14="http://schemas.microsoft.com/office/powerpoint/2010/main" val="29848992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EE10568C-0AA5-4397-9A7C-17178C116D38}"/>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7E974884-1212-40B5-BCA8-4D5225E2A225}"/>
              </a:ext>
            </a:extLst>
          </p:cNvPr>
          <p:cNvSpPr>
            <a:spLocks noGrp="1"/>
          </p:cNvSpPr>
          <p:nvPr>
            <p:ph type="sldNum" sz="quarter" idx="13"/>
          </p:nvPr>
        </p:nvSpPr>
        <p:spPr/>
        <p:txBody>
          <a:bodyPr>
            <a:noAutofit/>
          </a:bodyPr>
          <a:lstStyle>
            <a:lvl1pPr>
              <a:buClrTx/>
              <a:buFontTx/>
              <a:buNone/>
              <a:defRPr/>
            </a:lvl1pPr>
          </a:lstStyle>
          <a:p>
            <a:pPr>
              <a:defRPr/>
            </a:pPr>
            <a:fld id="{9F81BD91-E94C-4BC7-80DD-F97864279B09}" type="slidenum">
              <a:rPr lang="en-US" altLang="en-US"/>
              <a:pPr>
                <a:defRPr/>
              </a:pPr>
              <a:t>‹#›</a:t>
            </a:fld>
            <a:endParaRPr lang="en-US" altLang="en-US"/>
          </a:p>
        </p:txBody>
      </p:sp>
    </p:spTree>
    <p:extLst>
      <p:ext uri="{BB962C8B-B14F-4D97-AF65-F5344CB8AC3E}">
        <p14:creationId xmlns:p14="http://schemas.microsoft.com/office/powerpoint/2010/main" val="3010503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B4A54238-E402-43B7-BD99-A9E9A16AA474}"/>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1pPr marL="0" indent="0">
              <a:lnSpc>
                <a:spcPct val="100000"/>
              </a:lnSpc>
              <a:spcAft>
                <a:spcPts val="1350"/>
              </a:spcAft>
              <a:buNone/>
              <a:defRPr/>
            </a:lvl1pPr>
            <a:lvl2pPr marL="209550" indent="-188119">
              <a:buFont typeface="Arial" pitchFamily="34" charset="0"/>
              <a:buChar char="•"/>
              <a:defRPr/>
            </a:lvl2pPr>
            <a:lvl3pPr marL="386954" indent="-188119">
              <a:buFont typeface="BentonSansF Book" pitchFamily="50" charset="0"/>
              <a:buChar char="–"/>
              <a:defRPr/>
            </a:lvl3pPr>
            <a:lvl4pPr marL="601266" indent="-188119">
              <a:buFont typeface="Arial" pitchFamily="34" charset="0"/>
              <a:buChar char="•"/>
              <a:defRPr/>
            </a:lvl4pPr>
            <a:lvl5pPr marL="814388" indent="-188119">
              <a:buFont typeface="BentonSansF Book"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D2D1069E-8D2E-4F6E-A87A-E523D5F153AE}"/>
              </a:ext>
            </a:extLst>
          </p:cNvPr>
          <p:cNvSpPr>
            <a:spLocks noGrp="1"/>
          </p:cNvSpPr>
          <p:nvPr>
            <p:ph type="sldNum" sz="quarter" idx="13"/>
          </p:nvPr>
        </p:nvSpPr>
        <p:spPr/>
        <p:txBody>
          <a:bodyPr>
            <a:noAutofit/>
          </a:bodyPr>
          <a:lstStyle>
            <a:lvl1pPr>
              <a:buClrTx/>
              <a:buFontTx/>
              <a:buNone/>
              <a:defRPr/>
            </a:lvl1pPr>
          </a:lstStyle>
          <a:p>
            <a:pPr>
              <a:defRPr/>
            </a:pPr>
            <a:fld id="{AAF5057C-BB64-4E10-BB20-946118E776FE}" type="slidenum">
              <a:rPr lang="en-US" altLang="en-US"/>
              <a:pPr>
                <a:defRPr/>
              </a:pPr>
              <a:t>‹#›</a:t>
            </a:fld>
            <a:endParaRPr lang="en-US" altLang="en-US"/>
          </a:p>
        </p:txBody>
      </p:sp>
    </p:spTree>
    <p:extLst>
      <p:ext uri="{BB962C8B-B14F-4D97-AF65-F5344CB8AC3E}">
        <p14:creationId xmlns:p14="http://schemas.microsoft.com/office/powerpoint/2010/main" val="1860825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C23AD879-7697-44B1-8A13-5DE03B7C097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AE0D4791-4BAD-4DE8-8229-88F7D177970B}"/>
              </a:ext>
            </a:extLst>
          </p:cNvPr>
          <p:cNvSpPr>
            <a:spLocks noGrp="1"/>
          </p:cNvSpPr>
          <p:nvPr>
            <p:ph type="sldNum" sz="quarter" idx="14"/>
          </p:nvPr>
        </p:nvSpPr>
        <p:spPr/>
        <p:txBody>
          <a:bodyPr>
            <a:noAutofit/>
          </a:bodyPr>
          <a:lstStyle>
            <a:lvl1pPr>
              <a:buClrTx/>
              <a:buFontTx/>
              <a:buNone/>
              <a:defRPr/>
            </a:lvl1pPr>
          </a:lstStyle>
          <a:p>
            <a:pPr>
              <a:defRPr/>
            </a:pPr>
            <a:fld id="{AF388C99-A692-43E8-95F2-B398BF6B9D3E}" type="slidenum">
              <a:rPr lang="en-US" altLang="en-US"/>
              <a:pPr>
                <a:defRPr/>
              </a:pPr>
              <a:t>‹#›</a:t>
            </a:fld>
            <a:endParaRPr lang="en-US" altLang="en-US"/>
          </a:p>
        </p:txBody>
      </p:sp>
    </p:spTree>
    <p:extLst>
      <p:ext uri="{BB962C8B-B14F-4D97-AF65-F5344CB8AC3E}">
        <p14:creationId xmlns:p14="http://schemas.microsoft.com/office/powerpoint/2010/main" val="5679563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99ADD3A9-A5C1-4AAA-8673-FF73783BA881}"/>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752E68FB-E50A-49C4-B99A-B60DC7749CCD}"/>
              </a:ext>
            </a:extLst>
          </p:cNvPr>
          <p:cNvSpPr>
            <a:spLocks noGrp="1"/>
          </p:cNvSpPr>
          <p:nvPr>
            <p:ph type="sldNum" sz="quarter" idx="13"/>
          </p:nvPr>
        </p:nvSpPr>
        <p:spPr/>
        <p:txBody>
          <a:bodyPr>
            <a:noAutofit/>
          </a:bodyPr>
          <a:lstStyle>
            <a:lvl1pPr>
              <a:buClrTx/>
              <a:buFontTx/>
              <a:buNone/>
              <a:defRPr/>
            </a:lvl1pPr>
          </a:lstStyle>
          <a:p>
            <a:pPr>
              <a:defRPr/>
            </a:pPr>
            <a:fld id="{ACA59730-DA38-4B3B-ACF6-BD1510810A57}" type="slidenum">
              <a:rPr lang="en-US" altLang="en-US"/>
              <a:pPr>
                <a:defRPr/>
              </a:pPr>
              <a:t>‹#›</a:t>
            </a:fld>
            <a:endParaRPr lang="en-US" altLang="en-US"/>
          </a:p>
        </p:txBody>
      </p:sp>
    </p:spTree>
    <p:extLst>
      <p:ext uri="{BB962C8B-B14F-4D97-AF65-F5344CB8AC3E}">
        <p14:creationId xmlns:p14="http://schemas.microsoft.com/office/powerpoint/2010/main" val="30229896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2231CAA-7E84-40C5-B742-17F747068E2D}"/>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54CF7281-680B-4210-9617-7B6A81264C00}"/>
              </a:ext>
            </a:extLst>
          </p:cNvPr>
          <p:cNvSpPr>
            <a:spLocks noGrp="1"/>
          </p:cNvSpPr>
          <p:nvPr>
            <p:ph type="sldNum" sz="quarter" idx="13"/>
          </p:nvPr>
        </p:nvSpPr>
        <p:spPr/>
        <p:txBody>
          <a:bodyPr>
            <a:noAutofit/>
          </a:bodyPr>
          <a:lstStyle>
            <a:lvl1pPr>
              <a:buClrTx/>
              <a:buFontTx/>
              <a:buNone/>
              <a:defRPr/>
            </a:lvl1pPr>
          </a:lstStyle>
          <a:p>
            <a:pPr>
              <a:defRPr/>
            </a:pPr>
            <a:fld id="{F9C08E77-E68D-4ACB-935B-7F210261E630}" type="slidenum">
              <a:rPr lang="en-US" altLang="en-US"/>
              <a:pPr>
                <a:defRPr/>
              </a:pPr>
              <a:t>‹#›</a:t>
            </a:fld>
            <a:endParaRPr lang="en-US" altLang="en-US"/>
          </a:p>
        </p:txBody>
      </p:sp>
    </p:spTree>
    <p:extLst>
      <p:ext uri="{BB962C8B-B14F-4D97-AF65-F5344CB8AC3E}">
        <p14:creationId xmlns:p14="http://schemas.microsoft.com/office/powerpoint/2010/main" val="19459353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9ABA4045-A920-4139-8138-43E900B77E2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2071E2E5-002E-46D8-8C04-C36242454285}"/>
              </a:ext>
            </a:extLst>
          </p:cNvPr>
          <p:cNvSpPr>
            <a:spLocks noGrp="1"/>
          </p:cNvSpPr>
          <p:nvPr>
            <p:ph type="sldNum" sz="quarter" idx="13"/>
          </p:nvPr>
        </p:nvSpPr>
        <p:spPr/>
        <p:txBody>
          <a:bodyPr>
            <a:noAutofit/>
          </a:bodyPr>
          <a:lstStyle>
            <a:lvl1pPr>
              <a:buClrTx/>
              <a:buFontTx/>
              <a:buNone/>
              <a:defRPr/>
            </a:lvl1pPr>
          </a:lstStyle>
          <a:p>
            <a:pPr>
              <a:defRPr/>
            </a:pPr>
            <a:fld id="{7FF12F0D-03BA-4940-8478-F07BAABFBFE2}" type="slidenum">
              <a:rPr lang="en-US" altLang="en-US"/>
              <a:pPr>
                <a:defRPr/>
              </a:pPr>
              <a:t>‹#›</a:t>
            </a:fld>
            <a:endParaRPr lang="en-US" altLang="en-US"/>
          </a:p>
        </p:txBody>
      </p:sp>
    </p:spTree>
    <p:extLst>
      <p:ext uri="{BB962C8B-B14F-4D97-AF65-F5344CB8AC3E}">
        <p14:creationId xmlns:p14="http://schemas.microsoft.com/office/powerpoint/2010/main" val="1868083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99" name="Google Shape;99;p32"/>
          <p:cNvPicPr preferRelativeResize="0"/>
          <p:nvPr/>
        </p:nvPicPr>
        <p:blipFill rotWithShape="1">
          <a:blip r:embed="rId2">
            <a:alphaModFix/>
          </a:blip>
          <a:srcRect/>
          <a:stretch/>
        </p:blipFill>
        <p:spPr>
          <a:xfrm>
            <a:off x="0" y="0"/>
            <a:ext cx="9144000" cy="4596383"/>
          </a:xfrm>
          <a:prstGeom prst="rect">
            <a:avLst/>
          </a:prstGeom>
          <a:noFill/>
          <a:ln>
            <a:noFill/>
          </a:ln>
        </p:spPr>
      </p:pic>
      <p:sp>
        <p:nvSpPr>
          <p:cNvPr id="100" name="Google Shape;100;p3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5F6062"/>
                </a:solidFill>
              </a:defRPr>
            </a:lvl1pPr>
            <a:lvl2pPr marL="0" lvl="1" indent="0" algn="r">
              <a:spcBef>
                <a:spcPts val="0"/>
              </a:spcBef>
              <a:buNone/>
              <a:defRPr>
                <a:solidFill>
                  <a:srgbClr val="5F6062"/>
                </a:solidFill>
              </a:defRPr>
            </a:lvl2pPr>
            <a:lvl3pPr marL="0" lvl="2" indent="0" algn="r">
              <a:spcBef>
                <a:spcPts val="0"/>
              </a:spcBef>
              <a:buNone/>
              <a:defRPr>
                <a:solidFill>
                  <a:srgbClr val="5F6062"/>
                </a:solidFill>
              </a:defRPr>
            </a:lvl3pPr>
            <a:lvl4pPr marL="0" lvl="3" indent="0" algn="r">
              <a:spcBef>
                <a:spcPts val="0"/>
              </a:spcBef>
              <a:buNone/>
              <a:defRPr>
                <a:solidFill>
                  <a:srgbClr val="5F6062"/>
                </a:solidFill>
              </a:defRPr>
            </a:lvl4pPr>
            <a:lvl5pPr marL="0" lvl="4" indent="0" algn="r">
              <a:spcBef>
                <a:spcPts val="0"/>
              </a:spcBef>
              <a:buNone/>
              <a:defRPr>
                <a:solidFill>
                  <a:srgbClr val="5F6062"/>
                </a:solidFill>
              </a:defRPr>
            </a:lvl5pPr>
            <a:lvl6pPr marL="0" lvl="5" indent="0" algn="r">
              <a:spcBef>
                <a:spcPts val="0"/>
              </a:spcBef>
              <a:buNone/>
              <a:defRPr>
                <a:solidFill>
                  <a:srgbClr val="5F6062"/>
                </a:solidFill>
              </a:defRPr>
            </a:lvl6pPr>
            <a:lvl7pPr marL="0" lvl="6" indent="0" algn="r">
              <a:spcBef>
                <a:spcPts val="0"/>
              </a:spcBef>
              <a:buNone/>
              <a:defRPr>
                <a:solidFill>
                  <a:srgbClr val="5F6062"/>
                </a:solidFill>
              </a:defRPr>
            </a:lvl7pPr>
            <a:lvl8pPr marL="0" lvl="7" indent="0" algn="r">
              <a:spcBef>
                <a:spcPts val="0"/>
              </a:spcBef>
              <a:buNone/>
              <a:defRPr>
                <a:solidFill>
                  <a:srgbClr val="5F6062"/>
                </a:solidFill>
              </a:defRPr>
            </a:lvl8pPr>
            <a:lvl9pPr marL="0" lvl="8" indent="0" algn="r">
              <a:spcBef>
                <a:spcPts val="0"/>
              </a:spcBef>
              <a:buNone/>
              <a:defRPr>
                <a:solidFill>
                  <a:srgbClr val="5F6062"/>
                </a:solidFill>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32"/>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2"/>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200"/>
              <a:buFont typeface="Calibri"/>
              <a:buNone/>
              <a:defRPr sz="32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3" name="Google Shape;103;p32"/>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Picture Placeholder 3"/>
          <p:cNvSpPr>
            <a:spLocks noGrp="1"/>
          </p:cNvSpPr>
          <p:nvPr>
            <p:ph type="pic" sz="quarter" idx="12"/>
          </p:nvPr>
        </p:nvSpPr>
        <p:spPr>
          <a:xfrm>
            <a:off x="0" y="0"/>
            <a:ext cx="9144000" cy="6858000"/>
          </a:xfrm>
          <a:solidFill>
            <a:schemeClr val="bg2">
              <a:lumMod val="95000"/>
            </a:schemeClr>
          </a:solidFill>
        </p:spPr>
        <p:txBody>
          <a:bodyPr spcFirstLastPara="1" lIns="182880" tIns="182880" rIns="3657600">
            <a:normAutofit/>
          </a:bodyPr>
          <a:lstStyle>
            <a:lvl1pPr marL="0" indent="0">
              <a:buNone/>
              <a:defRPr sz="1500"/>
            </a:lvl1pPr>
          </a:lstStyle>
          <a:p>
            <a:pPr lvl="0"/>
            <a:r>
              <a:rPr lang="en-US" noProof="0" dirty="0">
                <a:sym typeface="Calibri"/>
              </a:rPr>
              <a:t>Click icon to add picture</a:t>
            </a:r>
            <a:endParaRPr lang="en-CA" noProof="0" dirty="0">
              <a:sym typeface="Calibri"/>
            </a:endParaRPr>
          </a:p>
        </p:txBody>
      </p:sp>
      <p:sp>
        <p:nvSpPr>
          <p:cNvPr id="2" name="Title 1"/>
          <p:cNvSpPr>
            <a:spLocks noGrp="1"/>
          </p:cNvSpPr>
          <p:nvPr>
            <p:ph type="ctrTitle"/>
          </p:nvPr>
        </p:nvSpPr>
        <p:spPr>
          <a:xfrm>
            <a:off x="0" y="0"/>
            <a:ext cx="9144000" cy="6858000"/>
          </a:xfrm>
          <a:blipFill>
            <a:blip r:embed="rId3"/>
            <a:srcRect/>
            <a:stretch>
              <a:fillRect/>
            </a:stretch>
          </a:blipFill>
        </p:spPr>
        <p:txBody>
          <a:bodyPr lIns="457200" rIns="4572000" bIns="1115568">
            <a:noAutofit/>
          </a:bodyPr>
          <a:lstStyle>
            <a:lvl1pPr>
              <a:lnSpc>
                <a:spcPct val="95000"/>
              </a:lnSpc>
              <a:defRPr sz="2400" b="0">
                <a:solidFill>
                  <a:schemeClr val="tx2"/>
                </a:solidFill>
              </a:defRPr>
            </a:lvl1pPr>
          </a:lstStyle>
          <a:p>
            <a:r>
              <a:rPr lang="en-US"/>
              <a:t>Click to edit Master title style</a:t>
            </a:r>
            <a:endParaRPr lang="en-CA"/>
          </a:p>
        </p:txBody>
      </p:sp>
      <p:sp>
        <p:nvSpPr>
          <p:cNvPr id="9" name="Text Placeholder 8"/>
          <p:cNvSpPr>
            <a:spLocks noGrp="1"/>
          </p:cNvSpPr>
          <p:nvPr>
            <p:ph type="body" sz="quarter" idx="10"/>
          </p:nvPr>
        </p:nvSpPr>
        <p:spPr>
          <a:xfrm>
            <a:off x="457200" y="5778903"/>
            <a:ext cx="4114800" cy="426637"/>
          </a:xfrm>
        </p:spPr>
        <p:txBody>
          <a:bodyPr>
            <a:noAutofit/>
          </a:bodyPr>
          <a:lstStyle>
            <a:lvl1pPr marL="0" indent="0">
              <a:lnSpc>
                <a:spcPct val="100000"/>
              </a:lnSpc>
              <a:spcAft>
                <a:spcPct val="0"/>
              </a:spcAft>
              <a:buNone/>
              <a:defRPr sz="1350" baseline="0">
                <a:solidFill>
                  <a:schemeClr val="tx1"/>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xmlns="" id="{AFFDECCA-2087-4201-9DA7-38907A89CC10}"/>
              </a:ext>
            </a:extLst>
          </p:cNvPr>
          <p:cNvSpPr>
            <a:spLocks noGrp="1"/>
          </p:cNvSpPr>
          <p:nvPr>
            <p:ph type="sldNum" sz="quarter" idx="13"/>
          </p:nvPr>
        </p:nvSpPr>
        <p:spPr/>
        <p:txBody>
          <a:bodyPr>
            <a:noAutofit/>
          </a:bodyPr>
          <a:lstStyle>
            <a:lvl1pPr>
              <a:buClrTx/>
              <a:buFontTx/>
              <a:buNone/>
              <a:defRPr/>
            </a:lvl1pPr>
          </a:lstStyle>
          <a:p>
            <a:pPr>
              <a:defRPr/>
            </a:pPr>
            <a:fld id="{9DD2B774-F3D1-48DD-86F1-E80802BBD444}" type="slidenum">
              <a:rPr lang="en-US" altLang="en-US"/>
              <a:pPr>
                <a:defRPr/>
              </a:pPr>
              <a:t>‹#›</a:t>
            </a:fld>
            <a:endParaRPr lang="en-US" altLang="en-US"/>
          </a:p>
        </p:txBody>
      </p:sp>
    </p:spTree>
    <p:extLst>
      <p:ext uri="{BB962C8B-B14F-4D97-AF65-F5344CB8AC3E}">
        <p14:creationId xmlns:p14="http://schemas.microsoft.com/office/powerpoint/2010/main" val="23827175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70A1FCBC-AC07-4C97-B6C1-F9D08AAC8458}"/>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CB00A49A-C3B7-4477-BCE1-EDFF96C111E7}"/>
              </a:ext>
            </a:extLst>
          </p:cNvPr>
          <p:cNvSpPr>
            <a:spLocks noGrp="1"/>
          </p:cNvSpPr>
          <p:nvPr>
            <p:ph type="sldNum" sz="quarter" idx="13"/>
          </p:nvPr>
        </p:nvSpPr>
        <p:spPr/>
        <p:txBody>
          <a:bodyPr>
            <a:noAutofit/>
          </a:bodyPr>
          <a:lstStyle>
            <a:lvl1pPr>
              <a:buClrTx/>
              <a:buFontTx/>
              <a:buNone/>
              <a:defRPr/>
            </a:lvl1pPr>
          </a:lstStyle>
          <a:p>
            <a:pPr>
              <a:defRPr/>
            </a:pPr>
            <a:fld id="{DA8FCFB4-B538-44C1-8524-B11869501F6B}" type="slidenum">
              <a:rPr lang="en-US" altLang="en-US"/>
              <a:pPr>
                <a:defRPr/>
              </a:pPr>
              <a:t>‹#›</a:t>
            </a:fld>
            <a:endParaRPr lang="en-US" altLang="en-US"/>
          </a:p>
        </p:txBody>
      </p:sp>
    </p:spTree>
    <p:extLst>
      <p:ext uri="{BB962C8B-B14F-4D97-AF65-F5344CB8AC3E}">
        <p14:creationId xmlns:p14="http://schemas.microsoft.com/office/powerpoint/2010/main" val="30801162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4925D7E9-CECF-4F58-A06B-FD252555A196}"/>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7145C76C-F132-4115-AD5D-D2B9AA98BE1C}"/>
              </a:ext>
            </a:extLst>
          </p:cNvPr>
          <p:cNvSpPr>
            <a:spLocks noGrp="1"/>
          </p:cNvSpPr>
          <p:nvPr>
            <p:ph type="sldNum" sz="quarter" idx="13"/>
          </p:nvPr>
        </p:nvSpPr>
        <p:spPr/>
        <p:txBody>
          <a:bodyPr>
            <a:noAutofit/>
          </a:bodyPr>
          <a:lstStyle>
            <a:lvl1pPr>
              <a:buClrTx/>
              <a:buFontTx/>
              <a:buNone/>
              <a:defRPr/>
            </a:lvl1pPr>
          </a:lstStyle>
          <a:p>
            <a:pPr>
              <a:defRPr/>
            </a:pPr>
            <a:fld id="{B388152B-C043-4E6D-A7CF-29371FAF1EAB}" type="slidenum">
              <a:rPr lang="en-US" altLang="en-US"/>
              <a:pPr>
                <a:defRPr/>
              </a:pPr>
              <a:t>‹#›</a:t>
            </a:fld>
            <a:endParaRPr lang="en-US" altLang="en-US"/>
          </a:p>
        </p:txBody>
      </p:sp>
    </p:spTree>
    <p:extLst>
      <p:ext uri="{BB962C8B-B14F-4D97-AF65-F5344CB8AC3E}">
        <p14:creationId xmlns:p14="http://schemas.microsoft.com/office/powerpoint/2010/main" val="35525291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F8271258-AC22-46C2-A124-98F4DFD3FC1B}"/>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D0596A46-E9A0-4E5C-B32F-DFED0B03823C}"/>
              </a:ext>
            </a:extLst>
          </p:cNvPr>
          <p:cNvSpPr>
            <a:spLocks noGrp="1"/>
          </p:cNvSpPr>
          <p:nvPr>
            <p:ph type="sldNum" sz="quarter" idx="13"/>
          </p:nvPr>
        </p:nvSpPr>
        <p:spPr/>
        <p:txBody>
          <a:bodyPr>
            <a:noAutofit/>
          </a:bodyPr>
          <a:lstStyle>
            <a:lvl1pPr>
              <a:buClrTx/>
              <a:buFontTx/>
              <a:buNone/>
              <a:defRPr/>
            </a:lvl1pPr>
          </a:lstStyle>
          <a:p>
            <a:pPr>
              <a:defRPr/>
            </a:pPr>
            <a:fld id="{BA9BCAFE-DD43-40EC-89D7-F8475F304895}" type="slidenum">
              <a:rPr lang="en-US" altLang="en-US"/>
              <a:pPr>
                <a:defRPr/>
              </a:pPr>
              <a:t>‹#›</a:t>
            </a:fld>
            <a:endParaRPr lang="en-US" altLang="en-US"/>
          </a:p>
        </p:txBody>
      </p:sp>
    </p:spTree>
    <p:extLst>
      <p:ext uri="{BB962C8B-B14F-4D97-AF65-F5344CB8AC3E}">
        <p14:creationId xmlns:p14="http://schemas.microsoft.com/office/powerpoint/2010/main" val="12682807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EDDCF18-56AE-4CAD-9A78-882C60D9E65E}"/>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E3843BCF-6288-4CAE-83F3-1688E1EBB461}"/>
              </a:ext>
            </a:extLst>
          </p:cNvPr>
          <p:cNvSpPr>
            <a:spLocks noGrp="1"/>
          </p:cNvSpPr>
          <p:nvPr>
            <p:ph type="sldNum" sz="quarter" idx="13"/>
          </p:nvPr>
        </p:nvSpPr>
        <p:spPr/>
        <p:txBody>
          <a:bodyPr>
            <a:noAutofit/>
          </a:bodyPr>
          <a:lstStyle>
            <a:lvl1pPr>
              <a:buClrTx/>
              <a:buFontTx/>
              <a:buNone/>
              <a:defRPr/>
            </a:lvl1pPr>
          </a:lstStyle>
          <a:p>
            <a:pPr>
              <a:defRPr/>
            </a:pPr>
            <a:fld id="{1AE28E32-1F46-451E-BDC4-7C0262BD6CA5}" type="slidenum">
              <a:rPr lang="en-US" altLang="en-US"/>
              <a:pPr>
                <a:defRPr/>
              </a:pPr>
              <a:t>‹#›</a:t>
            </a:fld>
            <a:endParaRPr lang="en-US" altLang="en-US"/>
          </a:p>
        </p:txBody>
      </p:sp>
    </p:spTree>
    <p:extLst>
      <p:ext uri="{BB962C8B-B14F-4D97-AF65-F5344CB8AC3E}">
        <p14:creationId xmlns:p14="http://schemas.microsoft.com/office/powerpoint/2010/main" val="3037728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4" name="Google Shape;14;p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7;p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0"/>
            <a:ext cx="6425804" cy="13462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5" name="Google Shape;15;p17"/>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14027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cxnSp>
        <p:nvCxnSpPr>
          <p:cNvPr id="4" name="Google Shape;21;p18">
            <a:extLst>
              <a:ext uri="{FF2B5EF4-FFF2-40B4-BE49-F238E27FC236}">
                <a16:creationId xmlns:a16="http://schemas.microsoft.com/office/drawing/2014/main" xmlns="" id="{A1E1B127-5687-4199-B052-20433A2AB3AB}"/>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23;p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257175" algn="l">
              <a:lnSpc>
                <a:spcPct val="100000"/>
              </a:lnSpc>
              <a:spcBef>
                <a:spcPts val="0"/>
              </a:spcBef>
              <a:spcAft>
                <a:spcPts val="0"/>
              </a:spcAft>
              <a:buSzPts val="1800"/>
              <a:buChar char="•"/>
              <a:defRPr/>
            </a:lvl1pPr>
            <a:lvl2pPr marL="685800" lvl="1" indent="-266700" algn="l">
              <a:lnSpc>
                <a:spcPct val="100000"/>
              </a:lnSpc>
              <a:spcBef>
                <a:spcPts val="750"/>
              </a:spcBef>
              <a:spcAft>
                <a:spcPts val="0"/>
              </a:spcAft>
              <a:buSzPts val="2000"/>
              <a:buChar char="–"/>
              <a:defRPr/>
            </a:lvl2pPr>
            <a:lvl3pPr marL="1028700" lvl="2" indent="-257175" algn="l">
              <a:lnSpc>
                <a:spcPct val="100000"/>
              </a:lnSpc>
              <a:spcBef>
                <a:spcPts val="900"/>
              </a:spcBef>
              <a:spcAft>
                <a:spcPts val="0"/>
              </a:spcAft>
              <a:buSzPts val="1800"/>
              <a:buChar char="•"/>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18"/>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9;p18">
            <a:extLst>
              <a:ext uri="{FF2B5EF4-FFF2-40B4-BE49-F238E27FC236}">
                <a16:creationId xmlns:a16="http://schemas.microsoft.com/office/drawing/2014/main" xmlns="" id="{19B13D19-9C6B-4CC1-BFBB-F32840FB2C26}"/>
              </a:ext>
            </a:extLst>
          </p:cNvPr>
          <p:cNvSpPr txBox="1">
            <a:spLocks noGrp="1"/>
          </p:cNvSpPr>
          <p:nvPr>
            <p:ph type="sldNum" idx="10"/>
          </p:nvPr>
        </p:nvSpPr>
        <p:spPr/>
        <p:txBody>
          <a:bodyPr>
            <a:noAutofit/>
          </a:bodyPr>
          <a:lstStyle>
            <a:lvl1pPr>
              <a:buClrTx/>
              <a:buFontTx/>
              <a:buNone/>
              <a:defRPr/>
            </a:lvl1pPr>
          </a:lstStyle>
          <a:p>
            <a:pPr>
              <a:defRPr/>
            </a:pPr>
            <a:fld id="{C390A6E1-78AE-4603-8D6A-4E2E5D369D89}" type="slidenum">
              <a:rPr lang="en-US" altLang="en-US"/>
              <a:pPr>
                <a:defRPr/>
              </a:pPr>
              <a:t>‹#›</a:t>
            </a:fld>
            <a:endParaRPr lang="en-US" altLang="en-US"/>
          </a:p>
        </p:txBody>
      </p:sp>
    </p:spTree>
    <p:extLst>
      <p:ext uri="{BB962C8B-B14F-4D97-AF65-F5344CB8AC3E}">
        <p14:creationId xmlns:p14="http://schemas.microsoft.com/office/powerpoint/2010/main" val="1431206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cxnSp>
        <p:nvCxnSpPr>
          <p:cNvPr id="5" name="Google Shape;28;p19">
            <a:extLst>
              <a:ext uri="{FF2B5EF4-FFF2-40B4-BE49-F238E27FC236}">
                <a16:creationId xmlns:a16="http://schemas.microsoft.com/office/drawing/2014/main" xmlns="" id="{38FD9A25-BD96-4EEA-AD2C-51E700FC588F}"/>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30;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6" name="Google Shape;26;p19"/>
          <p:cNvSpPr txBox="1">
            <a:spLocks noGrp="1"/>
          </p:cNvSpPr>
          <p:nvPr>
            <p:ph type="body" idx="1"/>
          </p:nvPr>
        </p:nvSpPr>
        <p:spPr>
          <a:xfrm>
            <a:off x="457202" y="1381125"/>
            <a:ext cx="4025899" cy="4719638"/>
          </a:xfrm>
          <a:prstGeom prst="rect">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5" y="1381125"/>
            <a:ext cx="4025899" cy="4719638"/>
          </a:xfrm>
          <a:prstGeom prst="roundRect">
            <a:avLst>
              <a:gd name="adj" fmla="val 1970"/>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9" name="Google Shape;29;p19"/>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25;p19">
            <a:extLst>
              <a:ext uri="{FF2B5EF4-FFF2-40B4-BE49-F238E27FC236}">
                <a16:creationId xmlns:a16="http://schemas.microsoft.com/office/drawing/2014/main" xmlns="" id="{DC29AF8C-6406-48FF-9F3F-0F0B417C2AB3}"/>
              </a:ext>
            </a:extLst>
          </p:cNvPr>
          <p:cNvSpPr txBox="1">
            <a:spLocks noGrp="1"/>
          </p:cNvSpPr>
          <p:nvPr>
            <p:ph type="sldNum" idx="10"/>
          </p:nvPr>
        </p:nvSpPr>
        <p:spPr/>
        <p:txBody>
          <a:bodyPr>
            <a:noAutofit/>
          </a:bodyPr>
          <a:lstStyle>
            <a:lvl1pPr>
              <a:buClrTx/>
              <a:buFontTx/>
              <a:buNone/>
              <a:defRPr/>
            </a:lvl1pPr>
          </a:lstStyle>
          <a:p>
            <a:pPr>
              <a:defRPr/>
            </a:pPr>
            <a:fld id="{5B543DF2-E773-4965-9818-CFAD56CA8700}" type="slidenum">
              <a:rPr lang="en-US" altLang="en-US"/>
              <a:pPr>
                <a:defRPr/>
              </a:pPr>
              <a:t>‹#›</a:t>
            </a:fld>
            <a:endParaRPr lang="en-US" altLang="en-US"/>
          </a:p>
        </p:txBody>
      </p:sp>
    </p:spTree>
    <p:extLst>
      <p:ext uri="{BB962C8B-B14F-4D97-AF65-F5344CB8AC3E}">
        <p14:creationId xmlns:p14="http://schemas.microsoft.com/office/powerpoint/2010/main" val="1532383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cxnSp>
        <p:nvCxnSpPr>
          <p:cNvPr id="4" name="Google Shape;34;p20">
            <a:extLst>
              <a:ext uri="{FF2B5EF4-FFF2-40B4-BE49-F238E27FC236}">
                <a16:creationId xmlns:a16="http://schemas.microsoft.com/office/drawing/2014/main" xmlns="" id="{8CC013E4-5F72-4EC3-8CD2-A32AD55BDBD1}"/>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36;p2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400"/>
              <a:buNone/>
              <a:defRPr/>
            </a:lvl1pPr>
            <a:lvl2pPr marL="685800" lvl="1" indent="-266700" algn="l">
              <a:lnSpc>
                <a:spcPct val="100000"/>
              </a:lnSpc>
              <a:spcBef>
                <a:spcPts val="1350"/>
              </a:spcBef>
              <a:spcAft>
                <a:spcPts val="0"/>
              </a:spcAft>
              <a:buSzPts val="2000"/>
              <a:buFont typeface="Arial"/>
              <a:buChar char="•"/>
              <a:defRPr/>
            </a:lvl2pPr>
            <a:lvl3pPr marL="1028700" lvl="2" indent="-257175" algn="l">
              <a:lnSpc>
                <a:spcPct val="100000"/>
              </a:lnSpc>
              <a:spcBef>
                <a:spcPts val="900"/>
              </a:spcBef>
              <a:spcAft>
                <a:spcPts val="0"/>
              </a:spcAft>
              <a:buSzPts val="1800"/>
              <a:buFont typeface="Arial"/>
              <a:buChar char="–"/>
              <a:defRPr/>
            </a:lvl3pPr>
            <a:lvl4pPr marL="1371600" lvl="3" indent="-247650" algn="l">
              <a:lnSpc>
                <a:spcPct val="100000"/>
              </a:lnSpc>
              <a:spcBef>
                <a:spcPts val="1050"/>
              </a:spcBef>
              <a:spcAft>
                <a:spcPts val="0"/>
              </a:spcAft>
              <a:buSzPts val="1600"/>
              <a:buFont typeface="Arial"/>
              <a:buChar char="•"/>
              <a:defRPr/>
            </a:lvl4pPr>
            <a:lvl5pPr marL="1714500" lvl="4" indent="-238125" algn="l">
              <a:lnSpc>
                <a:spcPct val="100000"/>
              </a:lnSpc>
              <a:spcBef>
                <a:spcPts val="1200"/>
              </a:spcBef>
              <a:spcAft>
                <a:spcPts val="0"/>
              </a:spcAft>
              <a:buSzPts val="1400"/>
              <a:buFont typeface="Arial"/>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5" name="Google Shape;35;p2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32;p20">
            <a:extLst>
              <a:ext uri="{FF2B5EF4-FFF2-40B4-BE49-F238E27FC236}">
                <a16:creationId xmlns:a16="http://schemas.microsoft.com/office/drawing/2014/main" xmlns="" id="{8DE099DD-DAFD-4E22-808E-1ECBE2420E60}"/>
              </a:ext>
            </a:extLst>
          </p:cNvPr>
          <p:cNvSpPr txBox="1">
            <a:spLocks noGrp="1"/>
          </p:cNvSpPr>
          <p:nvPr>
            <p:ph type="sldNum" idx="10"/>
          </p:nvPr>
        </p:nvSpPr>
        <p:spPr/>
        <p:txBody>
          <a:bodyPr>
            <a:noAutofit/>
          </a:bodyPr>
          <a:lstStyle>
            <a:lvl1pPr>
              <a:buClrTx/>
              <a:buFontTx/>
              <a:buNone/>
              <a:defRPr/>
            </a:lvl1pPr>
          </a:lstStyle>
          <a:p>
            <a:pPr>
              <a:defRPr/>
            </a:pPr>
            <a:fld id="{8792F944-6498-4C55-B5B8-0D69B557F864}" type="slidenum">
              <a:rPr lang="en-US" altLang="en-US"/>
              <a:pPr>
                <a:defRPr/>
              </a:pPr>
              <a:t>‹#›</a:t>
            </a:fld>
            <a:endParaRPr lang="en-US" altLang="en-US"/>
          </a:p>
        </p:txBody>
      </p:sp>
    </p:spTree>
    <p:extLst>
      <p:ext uri="{BB962C8B-B14F-4D97-AF65-F5344CB8AC3E}">
        <p14:creationId xmlns:p14="http://schemas.microsoft.com/office/powerpoint/2010/main" val="15383897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cxnSp>
        <p:nvCxnSpPr>
          <p:cNvPr id="5" name="Google Shape;41;p21">
            <a:extLst>
              <a:ext uri="{FF2B5EF4-FFF2-40B4-BE49-F238E27FC236}">
                <a16:creationId xmlns:a16="http://schemas.microsoft.com/office/drawing/2014/main" xmlns="" id="{1D273AAA-7E34-4E98-B69F-8A93376CA8C7}"/>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43;p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9" name="Google Shape;39;p21"/>
          <p:cNvSpPr txBox="1">
            <a:spLocks noGrp="1"/>
          </p:cNvSpPr>
          <p:nvPr>
            <p:ph type="body" idx="1"/>
          </p:nvPr>
        </p:nvSpPr>
        <p:spPr>
          <a:xfrm>
            <a:off x="457202" y="1375283"/>
            <a:ext cx="4025899" cy="4725480"/>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5" y="1375283"/>
            <a:ext cx="4025899" cy="4725480"/>
          </a:xfrm>
          <a:prstGeom prst="roundRect">
            <a:avLst>
              <a:gd name="adj" fmla="val 2505"/>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2" name="Google Shape;42;p21"/>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38;p21">
            <a:extLst>
              <a:ext uri="{FF2B5EF4-FFF2-40B4-BE49-F238E27FC236}">
                <a16:creationId xmlns:a16="http://schemas.microsoft.com/office/drawing/2014/main" xmlns="" id="{3720E3C1-AC4F-493B-85DF-E42D7CBD83DC}"/>
              </a:ext>
            </a:extLst>
          </p:cNvPr>
          <p:cNvSpPr txBox="1">
            <a:spLocks noGrp="1"/>
          </p:cNvSpPr>
          <p:nvPr>
            <p:ph type="sldNum" idx="10"/>
          </p:nvPr>
        </p:nvSpPr>
        <p:spPr/>
        <p:txBody>
          <a:bodyPr>
            <a:noAutofit/>
          </a:bodyPr>
          <a:lstStyle>
            <a:lvl1pPr>
              <a:buClrTx/>
              <a:buFontTx/>
              <a:buNone/>
              <a:defRPr/>
            </a:lvl1pPr>
          </a:lstStyle>
          <a:p>
            <a:pPr>
              <a:defRPr/>
            </a:pPr>
            <a:fld id="{CCF491E6-9E81-48C4-9905-759CB38E2E20}" type="slidenum">
              <a:rPr lang="en-US" altLang="en-US"/>
              <a:pPr>
                <a:defRPr/>
              </a:pPr>
              <a:t>‹#›</a:t>
            </a:fld>
            <a:endParaRPr lang="en-US" altLang="en-US"/>
          </a:p>
        </p:txBody>
      </p:sp>
    </p:spTree>
    <p:extLst>
      <p:ext uri="{BB962C8B-B14F-4D97-AF65-F5344CB8AC3E}">
        <p14:creationId xmlns:p14="http://schemas.microsoft.com/office/powerpoint/2010/main" val="217974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105" name="Google Shape;105;p33"/>
          <p:cNvPicPr preferRelativeResize="0"/>
          <p:nvPr/>
        </p:nvPicPr>
        <p:blipFill rotWithShape="1">
          <a:blip r:embed="rId2">
            <a:alphaModFix/>
          </a:blip>
          <a:srcRect t="5999"/>
          <a:stretch/>
        </p:blipFill>
        <p:spPr>
          <a:xfrm>
            <a:off x="0" y="-61878"/>
            <a:ext cx="9144000" cy="6082683"/>
          </a:xfrm>
          <a:prstGeom prst="rect">
            <a:avLst/>
          </a:prstGeom>
          <a:noFill/>
          <a:ln>
            <a:noFill/>
          </a:ln>
        </p:spPr>
      </p:pic>
      <p:sp>
        <p:nvSpPr>
          <p:cNvPr id="106" name="Google Shape;106;p33"/>
          <p:cNvSpPr txBox="1">
            <a:spLocks noGrp="1"/>
          </p:cNvSpPr>
          <p:nvPr>
            <p:ph type="ctrTitle"/>
          </p:nvPr>
        </p:nvSpPr>
        <p:spPr>
          <a:xfrm>
            <a:off x="457200" y="2785354"/>
            <a:ext cx="4114800" cy="232773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200"/>
              <a:buFont typeface="Calibri"/>
              <a:buNone/>
              <a:defRPr sz="32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7" name="Google Shape;107;p33"/>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cxnSp>
        <p:nvCxnSpPr>
          <p:cNvPr id="3" name="Google Shape;46;p22">
            <a:extLst>
              <a:ext uri="{FF2B5EF4-FFF2-40B4-BE49-F238E27FC236}">
                <a16:creationId xmlns:a16="http://schemas.microsoft.com/office/drawing/2014/main" xmlns="" id="{758A75F0-7E8B-4DE8-B903-315982E26236}"/>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48;p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47" name="Google Shape;47;p22"/>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45;p22">
            <a:extLst>
              <a:ext uri="{FF2B5EF4-FFF2-40B4-BE49-F238E27FC236}">
                <a16:creationId xmlns:a16="http://schemas.microsoft.com/office/drawing/2014/main" xmlns="" id="{13B652D4-4791-4712-B38B-7B4237C9F3EF}"/>
              </a:ext>
            </a:extLst>
          </p:cNvPr>
          <p:cNvSpPr txBox="1">
            <a:spLocks noGrp="1"/>
          </p:cNvSpPr>
          <p:nvPr>
            <p:ph type="sldNum" idx="10"/>
          </p:nvPr>
        </p:nvSpPr>
        <p:spPr/>
        <p:txBody>
          <a:bodyPr>
            <a:noAutofit/>
          </a:bodyPr>
          <a:lstStyle>
            <a:lvl1pPr>
              <a:buClrTx/>
              <a:buFontTx/>
              <a:buNone/>
              <a:defRPr/>
            </a:lvl1pPr>
          </a:lstStyle>
          <a:p>
            <a:pPr>
              <a:defRPr/>
            </a:pPr>
            <a:fld id="{66452167-17F8-4515-AF9D-2044069BAD14}" type="slidenum">
              <a:rPr lang="en-US" altLang="en-US"/>
              <a:pPr>
                <a:defRPr/>
              </a:pPr>
              <a:t>‹#›</a:t>
            </a:fld>
            <a:endParaRPr lang="en-US" altLang="en-US"/>
          </a:p>
        </p:txBody>
      </p:sp>
    </p:spTree>
    <p:extLst>
      <p:ext uri="{BB962C8B-B14F-4D97-AF65-F5344CB8AC3E}">
        <p14:creationId xmlns:p14="http://schemas.microsoft.com/office/powerpoint/2010/main" val="6926117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 name="Google Shape;52;p23">
            <a:extLst>
              <a:ext uri="{FF2B5EF4-FFF2-40B4-BE49-F238E27FC236}">
                <a16:creationId xmlns:a16="http://schemas.microsoft.com/office/drawing/2014/main" xmlns="" id="{C4E54B55-570F-47CA-8608-88920219A498}"/>
              </a:ext>
            </a:extLst>
          </p:cNvPr>
          <p:cNvSpPr txBox="1">
            <a:spLocks noGrp="1"/>
          </p:cNvSpPr>
          <p:nvPr>
            <p:ph type="sldNum" idx="10"/>
          </p:nvPr>
        </p:nvSpPr>
        <p:spPr/>
        <p:txBody>
          <a:bodyPr>
            <a:noAutofit/>
          </a:bodyPr>
          <a:lstStyle>
            <a:lvl1pPr>
              <a:buClrTx/>
              <a:buFontTx/>
              <a:buNone/>
              <a:defRPr/>
            </a:lvl1pPr>
          </a:lstStyle>
          <a:p>
            <a:pPr>
              <a:defRPr/>
            </a:pPr>
            <a:fld id="{DB6FF36B-5391-4848-83B2-13BC38658F5F}" type="slidenum">
              <a:rPr lang="en-US" altLang="en-US"/>
              <a:pPr>
                <a:defRPr/>
              </a:pPr>
              <a:t>‹#›</a:t>
            </a:fld>
            <a:endParaRPr lang="en-US" altLang="en-US"/>
          </a:p>
        </p:txBody>
      </p:sp>
    </p:spTree>
    <p:extLst>
      <p:ext uri="{BB962C8B-B14F-4D97-AF65-F5344CB8AC3E}">
        <p14:creationId xmlns:p14="http://schemas.microsoft.com/office/powerpoint/2010/main" val="32551121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pic>
        <p:nvPicPr>
          <p:cNvPr id="5" name="Google Shape;59;p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57;p24">
            <a:extLst>
              <a:ext uri="{FF2B5EF4-FFF2-40B4-BE49-F238E27FC236}">
                <a16:creationId xmlns:a16="http://schemas.microsoft.com/office/drawing/2014/main" xmlns="" id="{50CF790C-5B2A-48B7-9DAF-276627F9C248}"/>
              </a:ext>
            </a:extLst>
          </p:cNvPr>
          <p:cNvSpPr txBox="1">
            <a:spLocks noGrp="1"/>
          </p:cNvSpPr>
          <p:nvPr>
            <p:ph type="sldNum" idx="10"/>
          </p:nvPr>
        </p:nvSpPr>
        <p:spPr/>
        <p:txBody>
          <a:bodyPr>
            <a:noAutofit/>
          </a:bodyPr>
          <a:lstStyle>
            <a:lvl1pPr>
              <a:buClrTx/>
              <a:buFontTx/>
              <a:buNone/>
              <a:defRPr/>
            </a:lvl1pPr>
          </a:lstStyle>
          <a:p>
            <a:pPr>
              <a:defRPr/>
            </a:pPr>
            <a:fld id="{167957C1-5E16-4872-83C2-715ABCB93B30}" type="slidenum">
              <a:rPr lang="en-US" altLang="en-US"/>
              <a:pPr>
                <a:defRPr/>
              </a:pPr>
              <a:t>‹#›</a:t>
            </a:fld>
            <a:endParaRPr lang="en-US" altLang="en-US"/>
          </a:p>
        </p:txBody>
      </p:sp>
    </p:spTree>
    <p:extLst>
      <p:ext uri="{BB962C8B-B14F-4D97-AF65-F5344CB8AC3E}">
        <p14:creationId xmlns:p14="http://schemas.microsoft.com/office/powerpoint/2010/main" val="42700516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pic>
        <p:nvPicPr>
          <p:cNvPr id="5" name="Google Shape;65;p2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63;p25">
            <a:extLst>
              <a:ext uri="{FF2B5EF4-FFF2-40B4-BE49-F238E27FC236}">
                <a16:creationId xmlns:a16="http://schemas.microsoft.com/office/drawing/2014/main" xmlns="" id="{E26DB476-05DE-4954-9F0D-460A3FBA14F1}"/>
              </a:ext>
            </a:extLst>
          </p:cNvPr>
          <p:cNvSpPr txBox="1">
            <a:spLocks noGrp="1"/>
          </p:cNvSpPr>
          <p:nvPr>
            <p:ph type="sldNum" idx="10"/>
          </p:nvPr>
        </p:nvSpPr>
        <p:spPr/>
        <p:txBody>
          <a:bodyPr>
            <a:noAutofit/>
          </a:bodyPr>
          <a:lstStyle>
            <a:lvl1pPr>
              <a:buClrTx/>
              <a:buFontTx/>
              <a:buNone/>
              <a:defRPr/>
            </a:lvl1pPr>
          </a:lstStyle>
          <a:p>
            <a:pPr>
              <a:defRPr/>
            </a:pPr>
            <a:fld id="{07CCDFC7-1A45-4C7F-B5E3-4FB8A67B5DC3}" type="slidenum">
              <a:rPr lang="en-US" altLang="en-US"/>
              <a:pPr>
                <a:defRPr/>
              </a:pPr>
              <a:t>‹#›</a:t>
            </a:fld>
            <a:endParaRPr lang="en-US" altLang="en-US"/>
          </a:p>
        </p:txBody>
      </p:sp>
    </p:spTree>
    <p:extLst>
      <p:ext uri="{BB962C8B-B14F-4D97-AF65-F5344CB8AC3E}">
        <p14:creationId xmlns:p14="http://schemas.microsoft.com/office/powerpoint/2010/main" val="3689052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4" name="Google Shape;67;p2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9" name="Google Shape;69;p26"/>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68;p26">
            <a:extLst>
              <a:ext uri="{FF2B5EF4-FFF2-40B4-BE49-F238E27FC236}">
                <a16:creationId xmlns:a16="http://schemas.microsoft.com/office/drawing/2014/main" xmlns="" id="{C6C14492-7B96-45C1-82AC-D10A455209DF}"/>
              </a:ext>
            </a:extLst>
          </p:cNvPr>
          <p:cNvSpPr txBox="1">
            <a:spLocks noGrp="1"/>
          </p:cNvSpPr>
          <p:nvPr>
            <p:ph type="sldNum" idx="10"/>
          </p:nvPr>
        </p:nvSpPr>
        <p:spPr/>
        <p:txBody>
          <a:bodyPr>
            <a:noAutofit/>
          </a:bodyPr>
          <a:lstStyle>
            <a:lvl1pPr>
              <a:buClrTx/>
              <a:buFontTx/>
              <a:buNone/>
              <a:defRPr/>
            </a:lvl1pPr>
          </a:lstStyle>
          <a:p>
            <a:pPr>
              <a:defRPr/>
            </a:pPr>
            <a:fld id="{4C94BF4C-FD7F-426E-BCBB-5DF4C3CD9E17}" type="slidenum">
              <a:rPr lang="en-US" altLang="en-US"/>
              <a:pPr>
                <a:defRPr/>
              </a:pPr>
              <a:t>‹#›</a:t>
            </a:fld>
            <a:endParaRPr lang="en-US" altLang="en-US"/>
          </a:p>
        </p:txBody>
      </p:sp>
    </p:spTree>
    <p:extLst>
      <p:ext uri="{BB962C8B-B14F-4D97-AF65-F5344CB8AC3E}">
        <p14:creationId xmlns:p14="http://schemas.microsoft.com/office/powerpoint/2010/main" val="4348802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4" name="Google Shape;73;p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7;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75" name="Google Shape;75;p27"/>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4;p27">
            <a:extLst>
              <a:ext uri="{FF2B5EF4-FFF2-40B4-BE49-F238E27FC236}">
                <a16:creationId xmlns:a16="http://schemas.microsoft.com/office/drawing/2014/main" xmlns="" id="{4CFDD971-3FE4-428A-97F2-577EA0FFBD85}"/>
              </a:ext>
            </a:extLst>
          </p:cNvPr>
          <p:cNvSpPr txBox="1">
            <a:spLocks noGrp="1"/>
          </p:cNvSpPr>
          <p:nvPr>
            <p:ph type="sldNum" idx="10"/>
          </p:nvPr>
        </p:nvSpPr>
        <p:spPr/>
        <p:txBody>
          <a:bodyPr>
            <a:noAutofit/>
          </a:bodyPr>
          <a:lstStyle>
            <a:lvl1pPr>
              <a:buClrTx/>
              <a:buFontTx/>
              <a:buNone/>
              <a:defRPr/>
            </a:lvl1pPr>
          </a:lstStyle>
          <a:p>
            <a:pPr>
              <a:defRPr/>
            </a:pPr>
            <a:fld id="{B02F34B1-3583-4A6F-A9EB-C05F08BA6547}" type="slidenum">
              <a:rPr lang="en-US" altLang="en-US"/>
              <a:pPr>
                <a:defRPr/>
              </a:pPr>
              <a:t>‹#›</a:t>
            </a:fld>
            <a:endParaRPr lang="en-US" altLang="en-US"/>
          </a:p>
        </p:txBody>
      </p:sp>
    </p:spTree>
    <p:extLst>
      <p:ext uri="{BB962C8B-B14F-4D97-AF65-F5344CB8AC3E}">
        <p14:creationId xmlns:p14="http://schemas.microsoft.com/office/powerpoint/2010/main" val="35441250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3" name="Google Shape;79;p2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1;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0" name="Google Shape;80;p28"/>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094237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4" name="Google Shape;83;p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6;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4" name="Google Shape;84;p29"/>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2125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cxnSp>
        <p:nvCxnSpPr>
          <p:cNvPr id="3" name="Google Shape;90;p30">
            <a:extLst>
              <a:ext uri="{FF2B5EF4-FFF2-40B4-BE49-F238E27FC236}">
                <a16:creationId xmlns:a16="http://schemas.microsoft.com/office/drawing/2014/main" xmlns="" id="{EFEC162A-19F5-4BBE-ABCB-F7B5DC3A92DC}"/>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91;p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9" name="Google Shape;89;p3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88;p30">
            <a:extLst>
              <a:ext uri="{FF2B5EF4-FFF2-40B4-BE49-F238E27FC236}">
                <a16:creationId xmlns:a16="http://schemas.microsoft.com/office/drawing/2014/main" xmlns="" id="{9FA0E067-E680-4F33-9D4D-BF4700B6A12A}"/>
              </a:ext>
            </a:extLst>
          </p:cNvPr>
          <p:cNvSpPr txBox="1">
            <a:spLocks noGrp="1"/>
          </p:cNvSpPr>
          <p:nvPr>
            <p:ph type="sldNum" idx="10"/>
          </p:nvPr>
        </p:nvSpPr>
        <p:spPr/>
        <p:txBody>
          <a:bodyPr>
            <a:noAutofit/>
          </a:bodyPr>
          <a:lstStyle>
            <a:lvl1pPr>
              <a:buClrTx/>
              <a:buFontTx/>
              <a:buNone/>
              <a:defRPr/>
            </a:lvl1pPr>
          </a:lstStyle>
          <a:p>
            <a:pPr>
              <a:defRPr/>
            </a:pPr>
            <a:fld id="{9BDE2BB6-2D8B-4FEA-B651-F1CF1A7BC882}" type="slidenum">
              <a:rPr lang="en-US" altLang="en-US"/>
              <a:pPr>
                <a:defRPr/>
              </a:pPr>
              <a:t>‹#›</a:t>
            </a:fld>
            <a:endParaRPr lang="en-US" altLang="en-US"/>
          </a:p>
        </p:txBody>
      </p:sp>
    </p:spTree>
    <p:extLst>
      <p:ext uri="{BB962C8B-B14F-4D97-AF65-F5344CB8AC3E}">
        <p14:creationId xmlns:p14="http://schemas.microsoft.com/office/powerpoint/2010/main" val="38178254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4" name="Google Shape;93;p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7;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95" name="Google Shape;95;p31"/>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94;p31">
            <a:extLst>
              <a:ext uri="{FF2B5EF4-FFF2-40B4-BE49-F238E27FC236}">
                <a16:creationId xmlns:a16="http://schemas.microsoft.com/office/drawing/2014/main" xmlns="" id="{6BB52365-A9D9-4C2A-92E5-36EA8A5869EB}"/>
              </a:ext>
            </a:extLst>
          </p:cNvPr>
          <p:cNvSpPr txBox="1">
            <a:spLocks noGrp="1"/>
          </p:cNvSpPr>
          <p:nvPr>
            <p:ph type="sldNum" idx="10"/>
          </p:nvPr>
        </p:nvSpPr>
        <p:spPr/>
        <p:txBody>
          <a:bodyPr>
            <a:noAutofit/>
          </a:bodyPr>
          <a:lstStyle>
            <a:lvl1pPr>
              <a:buClrTx/>
              <a:buFontTx/>
              <a:buNone/>
              <a:defRPr/>
            </a:lvl1pPr>
          </a:lstStyle>
          <a:p>
            <a:pPr>
              <a:defRPr/>
            </a:pPr>
            <a:fld id="{845C1E5B-52C3-4438-9E99-4633899C3844}" type="slidenum">
              <a:rPr lang="en-US" altLang="en-US"/>
              <a:pPr>
                <a:defRPr/>
              </a:pPr>
              <a:t>‹#›</a:t>
            </a:fld>
            <a:endParaRPr lang="en-US" altLang="en-US"/>
          </a:p>
        </p:txBody>
      </p:sp>
    </p:spTree>
    <p:extLst>
      <p:ext uri="{BB962C8B-B14F-4D97-AF65-F5344CB8AC3E}">
        <p14:creationId xmlns:p14="http://schemas.microsoft.com/office/powerpoint/2010/main" val="102555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p:txBody>
          <a:bodyPr/>
          <a:lstStyle>
            <a:lvl2pPr>
              <a:defRPr/>
            </a:lvl2pPr>
            <a:lvl3pPr>
              <a:defRPr/>
            </a:lvl3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291559804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4" name="Google Shape;99;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3;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1" name="Google Shape;101;p32"/>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00;p32">
            <a:extLst>
              <a:ext uri="{FF2B5EF4-FFF2-40B4-BE49-F238E27FC236}">
                <a16:creationId xmlns:a16="http://schemas.microsoft.com/office/drawing/2014/main" xmlns="" id="{9434F545-6EF9-4BD2-90C2-E210EBB157E2}"/>
              </a:ext>
            </a:extLst>
          </p:cNvPr>
          <p:cNvSpPr txBox="1">
            <a:spLocks noGrp="1"/>
          </p:cNvSpPr>
          <p:nvPr>
            <p:ph type="sldNum" idx="10"/>
          </p:nvPr>
        </p:nvSpPr>
        <p:spPr/>
        <p:txBody>
          <a:bodyPr>
            <a:noAutofit/>
          </a:bodyPr>
          <a:lstStyle>
            <a:lvl1pPr>
              <a:buClrTx/>
              <a:buFontTx/>
              <a:buNone/>
              <a:defRPr/>
            </a:lvl1pPr>
          </a:lstStyle>
          <a:p>
            <a:pPr>
              <a:defRPr/>
            </a:pPr>
            <a:fld id="{F998F076-0DB1-4343-A8FD-0BA3B076E824}" type="slidenum">
              <a:rPr lang="en-US" altLang="en-US"/>
              <a:pPr>
                <a:defRPr/>
              </a:pPr>
              <a:t>‹#›</a:t>
            </a:fld>
            <a:endParaRPr lang="en-US" altLang="en-US"/>
          </a:p>
        </p:txBody>
      </p:sp>
    </p:spTree>
    <p:extLst>
      <p:ext uri="{BB962C8B-B14F-4D97-AF65-F5344CB8AC3E}">
        <p14:creationId xmlns:p14="http://schemas.microsoft.com/office/powerpoint/2010/main" val="31135654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3" name="Google Shape;105;p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7;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6" name="Google Shape;106;p33"/>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138953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6AD50FEB-BA65-4106-B225-4945E6FFF15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26FC3736-6C2B-43F9-B45D-83917B4AE5EC}"/>
              </a:ext>
            </a:extLst>
          </p:cNvPr>
          <p:cNvSpPr>
            <a:spLocks noGrp="1"/>
          </p:cNvSpPr>
          <p:nvPr>
            <p:ph type="sldNum" sz="quarter" idx="14"/>
          </p:nvPr>
        </p:nvSpPr>
        <p:spPr/>
        <p:txBody>
          <a:bodyPr>
            <a:noAutofit/>
          </a:bodyPr>
          <a:lstStyle>
            <a:lvl1pPr>
              <a:buClrTx/>
              <a:buFontTx/>
              <a:buNone/>
              <a:defRPr/>
            </a:lvl1pPr>
          </a:lstStyle>
          <a:p>
            <a:pPr>
              <a:defRPr/>
            </a:pPr>
            <a:fld id="{7FF2DB8B-9DCF-492C-A13A-B99BA5B446FD}" type="slidenum">
              <a:rPr lang="en-US" altLang="en-US"/>
              <a:pPr>
                <a:defRPr/>
              </a:pPr>
              <a:t>‹#›</a:t>
            </a:fld>
            <a:endParaRPr lang="en-US" altLang="en-US"/>
          </a:p>
        </p:txBody>
      </p:sp>
    </p:spTree>
    <p:extLst>
      <p:ext uri="{BB962C8B-B14F-4D97-AF65-F5344CB8AC3E}">
        <p14:creationId xmlns:p14="http://schemas.microsoft.com/office/powerpoint/2010/main" val="3258381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50E220A-4882-42E5-82B4-2BCBD816720A}"/>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8F0FB355-50B0-4AF0-89A3-CCC26CE1F49E}"/>
              </a:ext>
            </a:extLst>
          </p:cNvPr>
          <p:cNvSpPr>
            <a:spLocks noGrp="1"/>
          </p:cNvSpPr>
          <p:nvPr>
            <p:ph type="sldNum" sz="quarter" idx="13"/>
          </p:nvPr>
        </p:nvSpPr>
        <p:spPr/>
        <p:txBody>
          <a:bodyPr>
            <a:noAutofit/>
          </a:bodyPr>
          <a:lstStyle>
            <a:lvl1pPr>
              <a:buClrTx/>
              <a:buFontTx/>
              <a:buNone/>
              <a:defRPr/>
            </a:lvl1pPr>
          </a:lstStyle>
          <a:p>
            <a:pPr>
              <a:defRPr/>
            </a:pPr>
            <a:fld id="{4ED59404-DAE6-4924-B7A4-422882A9FA5C}" type="slidenum">
              <a:rPr lang="en-US" altLang="en-US"/>
              <a:pPr>
                <a:defRPr/>
              </a:pPr>
              <a:t>‹#›</a:t>
            </a:fld>
            <a:endParaRPr lang="en-US" altLang="en-US"/>
          </a:p>
        </p:txBody>
      </p:sp>
    </p:spTree>
    <p:extLst>
      <p:ext uri="{BB962C8B-B14F-4D97-AF65-F5344CB8AC3E}">
        <p14:creationId xmlns:p14="http://schemas.microsoft.com/office/powerpoint/2010/main" val="5070605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600EEE89-388C-4760-AF7F-5F8F6021C977}"/>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1pPr marL="0" indent="0">
              <a:lnSpc>
                <a:spcPct val="100000"/>
              </a:lnSpc>
              <a:spcAft>
                <a:spcPts val="1350"/>
              </a:spcAft>
              <a:buNone/>
              <a:defRPr/>
            </a:lvl1pPr>
            <a:lvl2pPr marL="209550" indent="-188119">
              <a:buFont typeface="Arial" pitchFamily="34" charset="0"/>
              <a:buChar char="•"/>
              <a:defRPr/>
            </a:lvl2pPr>
            <a:lvl3pPr marL="386954" indent="-188119">
              <a:buFont typeface="BentonSansF Book" pitchFamily="50" charset="0"/>
              <a:buChar char="–"/>
              <a:defRPr/>
            </a:lvl3pPr>
            <a:lvl4pPr marL="601266" indent="-188119">
              <a:buFont typeface="Arial" pitchFamily="34" charset="0"/>
              <a:buChar char="•"/>
              <a:defRPr/>
            </a:lvl4pPr>
            <a:lvl5pPr marL="814388" indent="-188119">
              <a:buFont typeface="BentonSansF Book"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6683D53D-9881-48EE-8A30-C4D9CEEF77A9}"/>
              </a:ext>
            </a:extLst>
          </p:cNvPr>
          <p:cNvSpPr>
            <a:spLocks noGrp="1"/>
          </p:cNvSpPr>
          <p:nvPr>
            <p:ph type="sldNum" sz="quarter" idx="13"/>
          </p:nvPr>
        </p:nvSpPr>
        <p:spPr/>
        <p:txBody>
          <a:bodyPr>
            <a:noAutofit/>
          </a:bodyPr>
          <a:lstStyle>
            <a:lvl1pPr>
              <a:buClrTx/>
              <a:buFontTx/>
              <a:buNone/>
              <a:defRPr/>
            </a:lvl1pPr>
          </a:lstStyle>
          <a:p>
            <a:pPr>
              <a:defRPr/>
            </a:pPr>
            <a:fld id="{F38F7B1A-094E-4DF8-8153-79871B87EAF3}" type="slidenum">
              <a:rPr lang="en-US" altLang="en-US"/>
              <a:pPr>
                <a:defRPr/>
              </a:pPr>
              <a:t>‹#›</a:t>
            </a:fld>
            <a:endParaRPr lang="en-US" altLang="en-US"/>
          </a:p>
        </p:txBody>
      </p:sp>
    </p:spTree>
    <p:extLst>
      <p:ext uri="{BB962C8B-B14F-4D97-AF65-F5344CB8AC3E}">
        <p14:creationId xmlns:p14="http://schemas.microsoft.com/office/powerpoint/2010/main" val="34915656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5C0D0351-AA11-4125-BA6F-938257B08BBF}"/>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4E9D95E2-D71D-4E98-ADC2-8DA2DAF3D415}"/>
              </a:ext>
            </a:extLst>
          </p:cNvPr>
          <p:cNvSpPr>
            <a:spLocks noGrp="1"/>
          </p:cNvSpPr>
          <p:nvPr>
            <p:ph type="sldNum" sz="quarter" idx="14"/>
          </p:nvPr>
        </p:nvSpPr>
        <p:spPr/>
        <p:txBody>
          <a:bodyPr>
            <a:noAutofit/>
          </a:bodyPr>
          <a:lstStyle>
            <a:lvl1pPr>
              <a:buClrTx/>
              <a:buFontTx/>
              <a:buNone/>
              <a:defRPr/>
            </a:lvl1pPr>
          </a:lstStyle>
          <a:p>
            <a:pPr>
              <a:defRPr/>
            </a:pPr>
            <a:fld id="{AD5DFF36-15C0-4B91-84C8-BB933115DB8E}" type="slidenum">
              <a:rPr lang="en-US" altLang="en-US"/>
              <a:pPr>
                <a:defRPr/>
              </a:pPr>
              <a:t>‹#›</a:t>
            </a:fld>
            <a:endParaRPr lang="en-US" altLang="en-US"/>
          </a:p>
        </p:txBody>
      </p:sp>
    </p:spTree>
    <p:extLst>
      <p:ext uri="{BB962C8B-B14F-4D97-AF65-F5344CB8AC3E}">
        <p14:creationId xmlns:p14="http://schemas.microsoft.com/office/powerpoint/2010/main" val="9150138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F461AB7A-D34A-40E4-926D-5A0B16FCC7EB}"/>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8F539C1-37D5-4B00-85F5-96B80E82EF72}"/>
              </a:ext>
            </a:extLst>
          </p:cNvPr>
          <p:cNvSpPr>
            <a:spLocks noGrp="1"/>
          </p:cNvSpPr>
          <p:nvPr>
            <p:ph type="sldNum" sz="quarter" idx="13"/>
          </p:nvPr>
        </p:nvSpPr>
        <p:spPr/>
        <p:txBody>
          <a:bodyPr>
            <a:noAutofit/>
          </a:bodyPr>
          <a:lstStyle>
            <a:lvl1pPr>
              <a:buClrTx/>
              <a:buFontTx/>
              <a:buNone/>
              <a:defRPr/>
            </a:lvl1pPr>
          </a:lstStyle>
          <a:p>
            <a:pPr>
              <a:defRPr/>
            </a:pPr>
            <a:fld id="{94DE709A-9291-4669-B2A5-213CCCB9332F}" type="slidenum">
              <a:rPr lang="en-US" altLang="en-US"/>
              <a:pPr>
                <a:defRPr/>
              </a:pPr>
              <a:t>‹#›</a:t>
            </a:fld>
            <a:endParaRPr lang="en-US" altLang="en-US"/>
          </a:p>
        </p:txBody>
      </p:sp>
    </p:spTree>
    <p:extLst>
      <p:ext uri="{BB962C8B-B14F-4D97-AF65-F5344CB8AC3E}">
        <p14:creationId xmlns:p14="http://schemas.microsoft.com/office/powerpoint/2010/main" val="34785431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B0E83D24-A9F7-425F-8E29-28F67A856EE4}"/>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5C68F856-9F78-4E5F-841C-9B4AE96B56CB}"/>
              </a:ext>
            </a:extLst>
          </p:cNvPr>
          <p:cNvSpPr>
            <a:spLocks noGrp="1"/>
          </p:cNvSpPr>
          <p:nvPr>
            <p:ph type="sldNum" sz="quarter" idx="13"/>
          </p:nvPr>
        </p:nvSpPr>
        <p:spPr/>
        <p:txBody>
          <a:bodyPr>
            <a:noAutofit/>
          </a:bodyPr>
          <a:lstStyle>
            <a:lvl1pPr>
              <a:buClrTx/>
              <a:buFontTx/>
              <a:buNone/>
              <a:defRPr/>
            </a:lvl1pPr>
          </a:lstStyle>
          <a:p>
            <a:pPr>
              <a:defRPr/>
            </a:pPr>
            <a:fld id="{B802598A-7435-4608-B2EE-B85E33120B42}" type="slidenum">
              <a:rPr lang="en-US" altLang="en-US"/>
              <a:pPr>
                <a:defRPr/>
              </a:pPr>
              <a:t>‹#›</a:t>
            </a:fld>
            <a:endParaRPr lang="en-US" altLang="en-US"/>
          </a:p>
        </p:txBody>
      </p:sp>
    </p:spTree>
    <p:extLst>
      <p:ext uri="{BB962C8B-B14F-4D97-AF65-F5344CB8AC3E}">
        <p14:creationId xmlns:p14="http://schemas.microsoft.com/office/powerpoint/2010/main" val="1491666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8641E1C9-EAA7-4B99-8086-CA0CFE9E9112}"/>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FF44BBB-8F1C-4A00-8205-D1E3AEE353DA}"/>
              </a:ext>
            </a:extLst>
          </p:cNvPr>
          <p:cNvSpPr>
            <a:spLocks noGrp="1"/>
          </p:cNvSpPr>
          <p:nvPr>
            <p:ph type="sldNum" sz="quarter" idx="13"/>
          </p:nvPr>
        </p:nvSpPr>
        <p:spPr/>
        <p:txBody>
          <a:bodyPr>
            <a:noAutofit/>
          </a:bodyPr>
          <a:lstStyle>
            <a:lvl1pPr>
              <a:buClrTx/>
              <a:buFontTx/>
              <a:buNone/>
              <a:defRPr/>
            </a:lvl1pPr>
          </a:lstStyle>
          <a:p>
            <a:pPr>
              <a:defRPr/>
            </a:pPr>
            <a:fld id="{A638F294-794E-4B69-8117-BBEEFE07480E}" type="slidenum">
              <a:rPr lang="en-US" altLang="en-US"/>
              <a:pPr>
                <a:defRPr/>
              </a:pPr>
              <a:t>‹#›</a:t>
            </a:fld>
            <a:endParaRPr lang="en-US" altLang="en-US"/>
          </a:p>
        </p:txBody>
      </p:sp>
    </p:spTree>
    <p:extLst>
      <p:ext uri="{BB962C8B-B14F-4D97-AF65-F5344CB8AC3E}">
        <p14:creationId xmlns:p14="http://schemas.microsoft.com/office/powerpoint/2010/main" val="9227926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Picture Placeholder 3"/>
          <p:cNvSpPr>
            <a:spLocks noGrp="1"/>
          </p:cNvSpPr>
          <p:nvPr>
            <p:ph type="pic" sz="quarter" idx="12"/>
          </p:nvPr>
        </p:nvSpPr>
        <p:spPr>
          <a:xfrm>
            <a:off x="0" y="0"/>
            <a:ext cx="9144000" cy="6858000"/>
          </a:xfrm>
          <a:solidFill>
            <a:schemeClr val="bg2">
              <a:lumMod val="95000"/>
            </a:schemeClr>
          </a:solidFill>
        </p:spPr>
        <p:txBody>
          <a:bodyPr spcFirstLastPara="1" lIns="182880" tIns="182880" rIns="3657600">
            <a:normAutofit/>
          </a:bodyPr>
          <a:lstStyle>
            <a:lvl1pPr marL="0" indent="0">
              <a:buNone/>
              <a:defRPr sz="1500"/>
            </a:lvl1pPr>
          </a:lstStyle>
          <a:p>
            <a:pPr lvl="0"/>
            <a:r>
              <a:rPr lang="en-US" noProof="0" dirty="0">
                <a:sym typeface="Calibri"/>
              </a:rPr>
              <a:t>Click icon to add picture</a:t>
            </a:r>
            <a:endParaRPr lang="en-CA" noProof="0" dirty="0">
              <a:sym typeface="Calibri"/>
            </a:endParaRPr>
          </a:p>
        </p:txBody>
      </p:sp>
      <p:sp>
        <p:nvSpPr>
          <p:cNvPr id="2" name="Title 1"/>
          <p:cNvSpPr>
            <a:spLocks noGrp="1"/>
          </p:cNvSpPr>
          <p:nvPr>
            <p:ph type="ctrTitle"/>
          </p:nvPr>
        </p:nvSpPr>
        <p:spPr>
          <a:xfrm>
            <a:off x="0" y="0"/>
            <a:ext cx="9144000" cy="6858000"/>
          </a:xfrm>
          <a:blipFill>
            <a:blip r:embed="rId3"/>
            <a:srcRect/>
            <a:stretch>
              <a:fillRect/>
            </a:stretch>
          </a:blipFill>
        </p:spPr>
        <p:txBody>
          <a:bodyPr lIns="457200" rIns="4572000" bIns="1115568">
            <a:noAutofit/>
          </a:bodyPr>
          <a:lstStyle>
            <a:lvl1pPr>
              <a:lnSpc>
                <a:spcPct val="95000"/>
              </a:lnSpc>
              <a:defRPr sz="2400" b="0">
                <a:solidFill>
                  <a:schemeClr val="tx2"/>
                </a:solidFill>
              </a:defRPr>
            </a:lvl1pPr>
          </a:lstStyle>
          <a:p>
            <a:r>
              <a:rPr lang="en-US"/>
              <a:t>Click to edit Master title style</a:t>
            </a:r>
            <a:endParaRPr lang="en-CA"/>
          </a:p>
        </p:txBody>
      </p:sp>
      <p:sp>
        <p:nvSpPr>
          <p:cNvPr id="9" name="Text Placeholder 8"/>
          <p:cNvSpPr>
            <a:spLocks noGrp="1"/>
          </p:cNvSpPr>
          <p:nvPr>
            <p:ph type="body" sz="quarter" idx="10"/>
          </p:nvPr>
        </p:nvSpPr>
        <p:spPr>
          <a:xfrm>
            <a:off x="457200" y="5778903"/>
            <a:ext cx="4114800" cy="426637"/>
          </a:xfrm>
        </p:spPr>
        <p:txBody>
          <a:bodyPr>
            <a:noAutofit/>
          </a:bodyPr>
          <a:lstStyle>
            <a:lvl1pPr marL="0" indent="0">
              <a:lnSpc>
                <a:spcPct val="100000"/>
              </a:lnSpc>
              <a:spcAft>
                <a:spcPct val="0"/>
              </a:spcAft>
              <a:buNone/>
              <a:defRPr sz="1350" baseline="0">
                <a:solidFill>
                  <a:schemeClr val="tx1"/>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xmlns="" id="{A55B986D-D280-48C7-8CA4-810F924933A5}"/>
              </a:ext>
            </a:extLst>
          </p:cNvPr>
          <p:cNvSpPr>
            <a:spLocks noGrp="1"/>
          </p:cNvSpPr>
          <p:nvPr>
            <p:ph type="sldNum" sz="quarter" idx="13"/>
          </p:nvPr>
        </p:nvSpPr>
        <p:spPr/>
        <p:txBody>
          <a:bodyPr>
            <a:noAutofit/>
          </a:bodyPr>
          <a:lstStyle>
            <a:lvl1pPr>
              <a:buClrTx/>
              <a:buFontTx/>
              <a:buNone/>
              <a:defRPr/>
            </a:lvl1pPr>
          </a:lstStyle>
          <a:p>
            <a:pPr>
              <a:defRPr/>
            </a:pPr>
            <a:fld id="{2A3EC264-9479-42AF-89AC-49A458D0980B}" type="slidenum">
              <a:rPr lang="en-US" altLang="en-US"/>
              <a:pPr>
                <a:defRPr/>
              </a:pPr>
              <a:t>‹#›</a:t>
            </a:fld>
            <a:endParaRPr lang="en-US" altLang="en-US"/>
          </a:p>
        </p:txBody>
      </p:sp>
    </p:spTree>
    <p:extLst>
      <p:ext uri="{BB962C8B-B14F-4D97-AF65-F5344CB8AC3E}">
        <p14:creationId xmlns:p14="http://schemas.microsoft.com/office/powerpoint/2010/main" val="2137665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061675619"/>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0B7A917E-547E-41CB-912F-93AC5B12DC57}"/>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2C14F94E-63C5-4D47-A6B0-AFCCFA9AF07F}"/>
              </a:ext>
            </a:extLst>
          </p:cNvPr>
          <p:cNvSpPr>
            <a:spLocks noGrp="1"/>
          </p:cNvSpPr>
          <p:nvPr>
            <p:ph type="sldNum" sz="quarter" idx="13"/>
          </p:nvPr>
        </p:nvSpPr>
        <p:spPr/>
        <p:txBody>
          <a:bodyPr>
            <a:noAutofit/>
          </a:bodyPr>
          <a:lstStyle>
            <a:lvl1pPr>
              <a:buClrTx/>
              <a:buFontTx/>
              <a:buNone/>
              <a:defRPr/>
            </a:lvl1pPr>
          </a:lstStyle>
          <a:p>
            <a:pPr>
              <a:defRPr/>
            </a:pPr>
            <a:fld id="{8E38FB1E-ABBB-47D3-980D-2A6ECF7DBD2C}" type="slidenum">
              <a:rPr lang="en-US" altLang="en-US"/>
              <a:pPr>
                <a:defRPr/>
              </a:pPr>
              <a:t>‹#›</a:t>
            </a:fld>
            <a:endParaRPr lang="en-US" altLang="en-US"/>
          </a:p>
        </p:txBody>
      </p:sp>
    </p:spTree>
    <p:extLst>
      <p:ext uri="{BB962C8B-B14F-4D97-AF65-F5344CB8AC3E}">
        <p14:creationId xmlns:p14="http://schemas.microsoft.com/office/powerpoint/2010/main" val="35450230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23B8155E-C956-447B-8F12-AF1BF0C2361D}"/>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52124E73-2E00-4A69-A0A1-B72099AA6FB6}"/>
              </a:ext>
            </a:extLst>
          </p:cNvPr>
          <p:cNvSpPr>
            <a:spLocks noGrp="1"/>
          </p:cNvSpPr>
          <p:nvPr>
            <p:ph type="sldNum" sz="quarter" idx="13"/>
          </p:nvPr>
        </p:nvSpPr>
        <p:spPr/>
        <p:txBody>
          <a:bodyPr>
            <a:noAutofit/>
          </a:bodyPr>
          <a:lstStyle>
            <a:lvl1pPr>
              <a:buClrTx/>
              <a:buFontTx/>
              <a:buNone/>
              <a:defRPr/>
            </a:lvl1pPr>
          </a:lstStyle>
          <a:p>
            <a:pPr>
              <a:defRPr/>
            </a:pPr>
            <a:fld id="{F872EE91-BADE-4F55-B152-94E3A5477EE1}" type="slidenum">
              <a:rPr lang="en-US" altLang="en-US"/>
              <a:pPr>
                <a:defRPr/>
              </a:pPr>
              <a:t>‹#›</a:t>
            </a:fld>
            <a:endParaRPr lang="en-US" altLang="en-US"/>
          </a:p>
        </p:txBody>
      </p:sp>
    </p:spTree>
    <p:extLst>
      <p:ext uri="{BB962C8B-B14F-4D97-AF65-F5344CB8AC3E}">
        <p14:creationId xmlns:p14="http://schemas.microsoft.com/office/powerpoint/2010/main" val="13990310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2775C846-E1A1-43C9-8051-B69C279B5EBC}"/>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165E59C0-2A53-4528-95EE-29DB16786FE3}"/>
              </a:ext>
            </a:extLst>
          </p:cNvPr>
          <p:cNvSpPr>
            <a:spLocks noGrp="1"/>
          </p:cNvSpPr>
          <p:nvPr>
            <p:ph type="sldNum" sz="quarter" idx="13"/>
          </p:nvPr>
        </p:nvSpPr>
        <p:spPr/>
        <p:txBody>
          <a:bodyPr>
            <a:noAutofit/>
          </a:bodyPr>
          <a:lstStyle>
            <a:lvl1pPr>
              <a:buClrTx/>
              <a:buFontTx/>
              <a:buNone/>
              <a:defRPr/>
            </a:lvl1pPr>
          </a:lstStyle>
          <a:p>
            <a:pPr>
              <a:defRPr/>
            </a:pPr>
            <a:fld id="{41295040-9E9E-471A-A595-A51D74942ED1}" type="slidenum">
              <a:rPr lang="en-US" altLang="en-US"/>
              <a:pPr>
                <a:defRPr/>
              </a:pPr>
              <a:t>‹#›</a:t>
            </a:fld>
            <a:endParaRPr lang="en-US" altLang="en-US"/>
          </a:p>
        </p:txBody>
      </p:sp>
    </p:spTree>
    <p:extLst>
      <p:ext uri="{BB962C8B-B14F-4D97-AF65-F5344CB8AC3E}">
        <p14:creationId xmlns:p14="http://schemas.microsoft.com/office/powerpoint/2010/main" val="1940845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53E6EDF-98EA-455F-B506-597A037A194F}"/>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AA9B2F22-D769-4422-99BB-DB144577BDD6}"/>
              </a:ext>
            </a:extLst>
          </p:cNvPr>
          <p:cNvSpPr>
            <a:spLocks noGrp="1"/>
          </p:cNvSpPr>
          <p:nvPr>
            <p:ph type="sldNum" sz="quarter" idx="13"/>
          </p:nvPr>
        </p:nvSpPr>
        <p:spPr/>
        <p:txBody>
          <a:bodyPr>
            <a:noAutofit/>
          </a:bodyPr>
          <a:lstStyle>
            <a:lvl1pPr>
              <a:buClrTx/>
              <a:buFontTx/>
              <a:buNone/>
              <a:defRPr/>
            </a:lvl1pPr>
          </a:lstStyle>
          <a:p>
            <a:pPr>
              <a:defRPr/>
            </a:pPr>
            <a:fld id="{E5451EF5-5B25-425F-ABE0-0194C74554B2}" type="slidenum">
              <a:rPr lang="en-US" altLang="en-US"/>
              <a:pPr>
                <a:defRPr/>
              </a:pPr>
              <a:t>‹#›</a:t>
            </a:fld>
            <a:endParaRPr lang="en-US" altLang="en-US"/>
          </a:p>
        </p:txBody>
      </p:sp>
    </p:spTree>
    <p:extLst>
      <p:ext uri="{BB962C8B-B14F-4D97-AF65-F5344CB8AC3E}">
        <p14:creationId xmlns:p14="http://schemas.microsoft.com/office/powerpoint/2010/main" val="309989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18"/>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0"/>
              </a:spcBef>
              <a:spcAft>
                <a:spcPts val="0"/>
              </a:spcAft>
              <a:buSzPts val="1800"/>
              <a:buChar char="•"/>
              <a:defRPr/>
            </a:lvl1pPr>
            <a:lvl2pPr marL="914400" lvl="1" indent="-355600" algn="l">
              <a:lnSpc>
                <a:spcPct val="100000"/>
              </a:lnSpc>
              <a:spcBef>
                <a:spcPts val="1000"/>
              </a:spcBef>
              <a:spcAft>
                <a:spcPts val="0"/>
              </a:spcAft>
              <a:buSzPts val="2000"/>
              <a:buChar char="–"/>
              <a:defRPr/>
            </a:lvl2pPr>
            <a:lvl3pPr marL="1371600" lvl="2" indent="-342900" algn="l">
              <a:lnSpc>
                <a:spcPct val="100000"/>
              </a:lnSpc>
              <a:spcBef>
                <a:spcPts val="1200"/>
              </a:spcBef>
              <a:spcAft>
                <a:spcPts val="0"/>
              </a:spcAft>
              <a:buSzPts val="1800"/>
              <a:buChar char="•"/>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21" name="Google Shape;21;p18"/>
          <p:cNvCxnSpPr/>
          <p:nvPr/>
        </p:nvCxnSpPr>
        <p:spPr>
          <a:xfrm>
            <a:off x="457994" y="1162050"/>
            <a:ext cx="8228012" cy="0"/>
          </a:xfrm>
          <a:prstGeom prst="straightConnector1">
            <a:avLst/>
          </a:prstGeom>
          <a:noFill/>
          <a:ln w="9525" cap="flat" cmpd="sng">
            <a:solidFill>
              <a:schemeClr val="accent6"/>
            </a:solidFill>
            <a:prstDash val="solid"/>
            <a:round/>
            <a:headEnd type="none" w="sm" len="sm"/>
            <a:tailEnd type="none" w="sm" len="sm"/>
          </a:ln>
        </p:spPr>
      </p:cxnSp>
      <p:sp>
        <p:nvSpPr>
          <p:cNvPr id="22" name="Google Shape;22;p18"/>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p18"/>
          <p:cNvPicPr preferRelativeResize="0"/>
          <p:nvPr/>
        </p:nvPicPr>
        <p:blipFill rotWithShape="1">
          <a:blip r:embed="rId2">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4" name="Google Shape;14;p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7;p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0"/>
            <a:ext cx="6425804" cy="13462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5" name="Google Shape;15;p17"/>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67021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cxnSp>
        <p:nvCxnSpPr>
          <p:cNvPr id="4" name="Google Shape;21;p18">
            <a:extLst>
              <a:ext uri="{FF2B5EF4-FFF2-40B4-BE49-F238E27FC236}">
                <a16:creationId xmlns:a16="http://schemas.microsoft.com/office/drawing/2014/main" xmlns="" id="{198F675F-37C6-4A03-9A32-D2B56A5CEBA4}"/>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23;p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257175" algn="l">
              <a:lnSpc>
                <a:spcPct val="100000"/>
              </a:lnSpc>
              <a:spcBef>
                <a:spcPts val="0"/>
              </a:spcBef>
              <a:spcAft>
                <a:spcPts val="0"/>
              </a:spcAft>
              <a:buSzPts val="1800"/>
              <a:buChar char="•"/>
              <a:defRPr/>
            </a:lvl1pPr>
            <a:lvl2pPr marL="685800" lvl="1" indent="-266700" algn="l">
              <a:lnSpc>
                <a:spcPct val="100000"/>
              </a:lnSpc>
              <a:spcBef>
                <a:spcPts val="750"/>
              </a:spcBef>
              <a:spcAft>
                <a:spcPts val="0"/>
              </a:spcAft>
              <a:buSzPts val="2000"/>
              <a:buChar char="–"/>
              <a:defRPr/>
            </a:lvl2pPr>
            <a:lvl3pPr marL="1028700" lvl="2" indent="-257175" algn="l">
              <a:lnSpc>
                <a:spcPct val="100000"/>
              </a:lnSpc>
              <a:spcBef>
                <a:spcPts val="900"/>
              </a:spcBef>
              <a:spcAft>
                <a:spcPts val="0"/>
              </a:spcAft>
              <a:buSzPts val="1800"/>
              <a:buChar char="•"/>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18"/>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9;p18">
            <a:extLst>
              <a:ext uri="{FF2B5EF4-FFF2-40B4-BE49-F238E27FC236}">
                <a16:creationId xmlns:a16="http://schemas.microsoft.com/office/drawing/2014/main" xmlns="" id="{30964EF0-BD3A-4612-81FF-400B0E3CFEE6}"/>
              </a:ext>
            </a:extLst>
          </p:cNvPr>
          <p:cNvSpPr txBox="1">
            <a:spLocks noGrp="1"/>
          </p:cNvSpPr>
          <p:nvPr>
            <p:ph type="sldNum" idx="10"/>
          </p:nvPr>
        </p:nvSpPr>
        <p:spPr/>
        <p:txBody>
          <a:bodyPr>
            <a:noAutofit/>
          </a:bodyPr>
          <a:lstStyle>
            <a:lvl1pPr>
              <a:buClrTx/>
              <a:buFontTx/>
              <a:buNone/>
              <a:defRPr/>
            </a:lvl1pPr>
          </a:lstStyle>
          <a:p>
            <a:pPr>
              <a:defRPr/>
            </a:pPr>
            <a:fld id="{48EA21F5-0E50-4BF9-90D9-9B16F6A61E6B}" type="slidenum">
              <a:rPr lang="en-US" altLang="en-US"/>
              <a:pPr>
                <a:defRPr/>
              </a:pPr>
              <a:t>‹#›</a:t>
            </a:fld>
            <a:endParaRPr lang="en-US" altLang="en-US"/>
          </a:p>
        </p:txBody>
      </p:sp>
    </p:spTree>
    <p:extLst>
      <p:ext uri="{BB962C8B-B14F-4D97-AF65-F5344CB8AC3E}">
        <p14:creationId xmlns:p14="http://schemas.microsoft.com/office/powerpoint/2010/main" val="4159623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cxnSp>
        <p:nvCxnSpPr>
          <p:cNvPr id="5" name="Google Shape;28;p19">
            <a:extLst>
              <a:ext uri="{FF2B5EF4-FFF2-40B4-BE49-F238E27FC236}">
                <a16:creationId xmlns:a16="http://schemas.microsoft.com/office/drawing/2014/main" xmlns="" id="{1D969CC6-0A2C-45D7-9829-4083FFB76F92}"/>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30;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6" name="Google Shape;26;p19"/>
          <p:cNvSpPr txBox="1">
            <a:spLocks noGrp="1"/>
          </p:cNvSpPr>
          <p:nvPr>
            <p:ph type="body" idx="1"/>
          </p:nvPr>
        </p:nvSpPr>
        <p:spPr>
          <a:xfrm>
            <a:off x="457202" y="1381125"/>
            <a:ext cx="4025899" cy="4719638"/>
          </a:xfrm>
          <a:prstGeom prst="rect">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5" y="1381125"/>
            <a:ext cx="4025899" cy="4719638"/>
          </a:xfrm>
          <a:prstGeom prst="roundRect">
            <a:avLst>
              <a:gd name="adj" fmla="val 1970"/>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9" name="Google Shape;29;p19"/>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25;p19">
            <a:extLst>
              <a:ext uri="{FF2B5EF4-FFF2-40B4-BE49-F238E27FC236}">
                <a16:creationId xmlns:a16="http://schemas.microsoft.com/office/drawing/2014/main" xmlns="" id="{A0AA594D-7E2F-4CBB-90AF-C9307D32BC8B}"/>
              </a:ext>
            </a:extLst>
          </p:cNvPr>
          <p:cNvSpPr txBox="1">
            <a:spLocks noGrp="1"/>
          </p:cNvSpPr>
          <p:nvPr>
            <p:ph type="sldNum" idx="10"/>
          </p:nvPr>
        </p:nvSpPr>
        <p:spPr/>
        <p:txBody>
          <a:bodyPr>
            <a:noAutofit/>
          </a:bodyPr>
          <a:lstStyle>
            <a:lvl1pPr>
              <a:buClrTx/>
              <a:buFontTx/>
              <a:buNone/>
              <a:defRPr/>
            </a:lvl1pPr>
          </a:lstStyle>
          <a:p>
            <a:pPr>
              <a:defRPr/>
            </a:pPr>
            <a:fld id="{C1BC0937-2AEB-4857-B676-52B4029D7288}" type="slidenum">
              <a:rPr lang="en-US" altLang="en-US"/>
              <a:pPr>
                <a:defRPr/>
              </a:pPr>
              <a:t>‹#›</a:t>
            </a:fld>
            <a:endParaRPr lang="en-US" altLang="en-US"/>
          </a:p>
        </p:txBody>
      </p:sp>
    </p:spTree>
    <p:extLst>
      <p:ext uri="{BB962C8B-B14F-4D97-AF65-F5344CB8AC3E}">
        <p14:creationId xmlns:p14="http://schemas.microsoft.com/office/powerpoint/2010/main" val="2789203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cxnSp>
        <p:nvCxnSpPr>
          <p:cNvPr id="4" name="Google Shape;34;p20">
            <a:extLst>
              <a:ext uri="{FF2B5EF4-FFF2-40B4-BE49-F238E27FC236}">
                <a16:creationId xmlns:a16="http://schemas.microsoft.com/office/drawing/2014/main" xmlns="" id="{A39F7904-9653-4E2E-9C31-CE1A8F2F17DA}"/>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36;p2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400"/>
              <a:buNone/>
              <a:defRPr/>
            </a:lvl1pPr>
            <a:lvl2pPr marL="685800" lvl="1" indent="-266700" algn="l">
              <a:lnSpc>
                <a:spcPct val="100000"/>
              </a:lnSpc>
              <a:spcBef>
                <a:spcPts val="1350"/>
              </a:spcBef>
              <a:spcAft>
                <a:spcPts val="0"/>
              </a:spcAft>
              <a:buSzPts val="2000"/>
              <a:buFont typeface="Arial"/>
              <a:buChar char="•"/>
              <a:defRPr/>
            </a:lvl2pPr>
            <a:lvl3pPr marL="1028700" lvl="2" indent="-257175" algn="l">
              <a:lnSpc>
                <a:spcPct val="100000"/>
              </a:lnSpc>
              <a:spcBef>
                <a:spcPts val="900"/>
              </a:spcBef>
              <a:spcAft>
                <a:spcPts val="0"/>
              </a:spcAft>
              <a:buSzPts val="1800"/>
              <a:buFont typeface="Arial"/>
              <a:buChar char="–"/>
              <a:defRPr/>
            </a:lvl3pPr>
            <a:lvl4pPr marL="1371600" lvl="3" indent="-247650" algn="l">
              <a:lnSpc>
                <a:spcPct val="100000"/>
              </a:lnSpc>
              <a:spcBef>
                <a:spcPts val="1050"/>
              </a:spcBef>
              <a:spcAft>
                <a:spcPts val="0"/>
              </a:spcAft>
              <a:buSzPts val="1600"/>
              <a:buFont typeface="Arial"/>
              <a:buChar char="•"/>
              <a:defRPr/>
            </a:lvl4pPr>
            <a:lvl5pPr marL="1714500" lvl="4" indent="-238125" algn="l">
              <a:lnSpc>
                <a:spcPct val="100000"/>
              </a:lnSpc>
              <a:spcBef>
                <a:spcPts val="1200"/>
              </a:spcBef>
              <a:spcAft>
                <a:spcPts val="0"/>
              </a:spcAft>
              <a:buSzPts val="1400"/>
              <a:buFont typeface="Arial"/>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5" name="Google Shape;35;p2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32;p20">
            <a:extLst>
              <a:ext uri="{FF2B5EF4-FFF2-40B4-BE49-F238E27FC236}">
                <a16:creationId xmlns:a16="http://schemas.microsoft.com/office/drawing/2014/main" xmlns="" id="{3AC25D3A-BDB2-4B74-95BE-81364E40F1C8}"/>
              </a:ext>
            </a:extLst>
          </p:cNvPr>
          <p:cNvSpPr txBox="1">
            <a:spLocks noGrp="1"/>
          </p:cNvSpPr>
          <p:nvPr>
            <p:ph type="sldNum" idx="10"/>
          </p:nvPr>
        </p:nvSpPr>
        <p:spPr/>
        <p:txBody>
          <a:bodyPr>
            <a:noAutofit/>
          </a:bodyPr>
          <a:lstStyle>
            <a:lvl1pPr>
              <a:buClrTx/>
              <a:buFontTx/>
              <a:buNone/>
              <a:defRPr/>
            </a:lvl1pPr>
          </a:lstStyle>
          <a:p>
            <a:pPr>
              <a:defRPr/>
            </a:pPr>
            <a:fld id="{D3C9A129-FEEA-4A2A-BA39-4F4E647F8ED3}" type="slidenum">
              <a:rPr lang="en-US" altLang="en-US"/>
              <a:pPr>
                <a:defRPr/>
              </a:pPr>
              <a:t>‹#›</a:t>
            </a:fld>
            <a:endParaRPr lang="en-US" altLang="en-US"/>
          </a:p>
        </p:txBody>
      </p:sp>
    </p:spTree>
    <p:extLst>
      <p:ext uri="{BB962C8B-B14F-4D97-AF65-F5344CB8AC3E}">
        <p14:creationId xmlns:p14="http://schemas.microsoft.com/office/powerpoint/2010/main" val="3300369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cxnSp>
        <p:nvCxnSpPr>
          <p:cNvPr id="5" name="Google Shape;41;p21">
            <a:extLst>
              <a:ext uri="{FF2B5EF4-FFF2-40B4-BE49-F238E27FC236}">
                <a16:creationId xmlns:a16="http://schemas.microsoft.com/office/drawing/2014/main" xmlns="" id="{4AD3948F-4C55-495A-ACB6-804701EFF523}"/>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43;p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9" name="Google Shape;39;p21"/>
          <p:cNvSpPr txBox="1">
            <a:spLocks noGrp="1"/>
          </p:cNvSpPr>
          <p:nvPr>
            <p:ph type="body" idx="1"/>
          </p:nvPr>
        </p:nvSpPr>
        <p:spPr>
          <a:xfrm>
            <a:off x="457202" y="1375283"/>
            <a:ext cx="4025899" cy="4725480"/>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5" y="1375283"/>
            <a:ext cx="4025899" cy="4725480"/>
          </a:xfrm>
          <a:prstGeom prst="roundRect">
            <a:avLst>
              <a:gd name="adj" fmla="val 2505"/>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2" name="Google Shape;42;p21"/>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38;p21">
            <a:extLst>
              <a:ext uri="{FF2B5EF4-FFF2-40B4-BE49-F238E27FC236}">
                <a16:creationId xmlns:a16="http://schemas.microsoft.com/office/drawing/2014/main" xmlns="" id="{9CEED89A-6103-4279-B196-4BE550313E65}"/>
              </a:ext>
            </a:extLst>
          </p:cNvPr>
          <p:cNvSpPr txBox="1">
            <a:spLocks noGrp="1"/>
          </p:cNvSpPr>
          <p:nvPr>
            <p:ph type="sldNum" idx="10"/>
          </p:nvPr>
        </p:nvSpPr>
        <p:spPr/>
        <p:txBody>
          <a:bodyPr>
            <a:noAutofit/>
          </a:bodyPr>
          <a:lstStyle>
            <a:lvl1pPr>
              <a:buClrTx/>
              <a:buFontTx/>
              <a:buNone/>
              <a:defRPr/>
            </a:lvl1pPr>
          </a:lstStyle>
          <a:p>
            <a:pPr>
              <a:defRPr/>
            </a:pPr>
            <a:fld id="{2019FF3A-2B65-4A6B-8C47-946426ABFA96}" type="slidenum">
              <a:rPr lang="en-US" altLang="en-US"/>
              <a:pPr>
                <a:defRPr/>
              </a:pPr>
              <a:t>‹#›</a:t>
            </a:fld>
            <a:endParaRPr lang="en-US" altLang="en-US"/>
          </a:p>
        </p:txBody>
      </p:sp>
    </p:spTree>
    <p:extLst>
      <p:ext uri="{BB962C8B-B14F-4D97-AF65-F5344CB8AC3E}">
        <p14:creationId xmlns:p14="http://schemas.microsoft.com/office/powerpoint/2010/main" val="2381896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cxnSp>
        <p:nvCxnSpPr>
          <p:cNvPr id="3" name="Google Shape;46;p22">
            <a:extLst>
              <a:ext uri="{FF2B5EF4-FFF2-40B4-BE49-F238E27FC236}">
                <a16:creationId xmlns:a16="http://schemas.microsoft.com/office/drawing/2014/main" xmlns="" id="{724B7324-0063-4B04-8B33-3C7FBF8E70DE}"/>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48;p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47" name="Google Shape;47;p22"/>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45;p22">
            <a:extLst>
              <a:ext uri="{FF2B5EF4-FFF2-40B4-BE49-F238E27FC236}">
                <a16:creationId xmlns:a16="http://schemas.microsoft.com/office/drawing/2014/main" xmlns="" id="{5661CDFF-6CDB-4348-B14F-7B4C8A6B6490}"/>
              </a:ext>
            </a:extLst>
          </p:cNvPr>
          <p:cNvSpPr txBox="1">
            <a:spLocks noGrp="1"/>
          </p:cNvSpPr>
          <p:nvPr>
            <p:ph type="sldNum" idx="10"/>
          </p:nvPr>
        </p:nvSpPr>
        <p:spPr/>
        <p:txBody>
          <a:bodyPr>
            <a:noAutofit/>
          </a:bodyPr>
          <a:lstStyle>
            <a:lvl1pPr>
              <a:buClrTx/>
              <a:buFontTx/>
              <a:buNone/>
              <a:defRPr/>
            </a:lvl1pPr>
          </a:lstStyle>
          <a:p>
            <a:pPr>
              <a:defRPr/>
            </a:pPr>
            <a:fld id="{3018F5C5-A122-416A-9F22-D3B1682A75DC}" type="slidenum">
              <a:rPr lang="en-US" altLang="en-US"/>
              <a:pPr>
                <a:defRPr/>
              </a:pPr>
              <a:t>‹#›</a:t>
            </a:fld>
            <a:endParaRPr lang="en-US" altLang="en-US"/>
          </a:p>
        </p:txBody>
      </p:sp>
    </p:spTree>
    <p:extLst>
      <p:ext uri="{BB962C8B-B14F-4D97-AF65-F5344CB8AC3E}">
        <p14:creationId xmlns:p14="http://schemas.microsoft.com/office/powerpoint/2010/main" val="2444881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 name="Google Shape;52;p23">
            <a:extLst>
              <a:ext uri="{FF2B5EF4-FFF2-40B4-BE49-F238E27FC236}">
                <a16:creationId xmlns:a16="http://schemas.microsoft.com/office/drawing/2014/main" xmlns="" id="{02C70268-9521-4D76-94EA-9927DD4A604D}"/>
              </a:ext>
            </a:extLst>
          </p:cNvPr>
          <p:cNvSpPr txBox="1">
            <a:spLocks noGrp="1"/>
          </p:cNvSpPr>
          <p:nvPr>
            <p:ph type="sldNum" idx="10"/>
          </p:nvPr>
        </p:nvSpPr>
        <p:spPr/>
        <p:txBody>
          <a:bodyPr>
            <a:noAutofit/>
          </a:bodyPr>
          <a:lstStyle>
            <a:lvl1pPr>
              <a:buClrTx/>
              <a:buFontTx/>
              <a:buNone/>
              <a:defRPr/>
            </a:lvl1pPr>
          </a:lstStyle>
          <a:p>
            <a:pPr>
              <a:defRPr/>
            </a:pPr>
            <a:fld id="{0B14D259-4B3B-4A44-8B53-D5C8EDB6CAC6}" type="slidenum">
              <a:rPr lang="en-US" altLang="en-US"/>
              <a:pPr>
                <a:defRPr/>
              </a:pPr>
              <a:t>‹#›</a:t>
            </a:fld>
            <a:endParaRPr lang="en-US" altLang="en-US"/>
          </a:p>
        </p:txBody>
      </p:sp>
    </p:spTree>
    <p:extLst>
      <p:ext uri="{BB962C8B-B14F-4D97-AF65-F5344CB8AC3E}">
        <p14:creationId xmlns:p14="http://schemas.microsoft.com/office/powerpoint/2010/main" val="648306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pic>
        <p:nvPicPr>
          <p:cNvPr id="5" name="Google Shape;59;p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57;p24">
            <a:extLst>
              <a:ext uri="{FF2B5EF4-FFF2-40B4-BE49-F238E27FC236}">
                <a16:creationId xmlns:a16="http://schemas.microsoft.com/office/drawing/2014/main" xmlns="" id="{783F1A70-74D5-4287-8AAC-1095AAC46DF6}"/>
              </a:ext>
            </a:extLst>
          </p:cNvPr>
          <p:cNvSpPr txBox="1">
            <a:spLocks noGrp="1"/>
          </p:cNvSpPr>
          <p:nvPr>
            <p:ph type="sldNum" idx="10"/>
          </p:nvPr>
        </p:nvSpPr>
        <p:spPr/>
        <p:txBody>
          <a:bodyPr>
            <a:noAutofit/>
          </a:bodyPr>
          <a:lstStyle>
            <a:lvl1pPr>
              <a:buClrTx/>
              <a:buFontTx/>
              <a:buNone/>
              <a:defRPr/>
            </a:lvl1pPr>
          </a:lstStyle>
          <a:p>
            <a:pPr>
              <a:defRPr/>
            </a:pPr>
            <a:fld id="{F36C3056-F747-4E77-A801-86F4F4F77171}" type="slidenum">
              <a:rPr lang="en-US" altLang="en-US"/>
              <a:pPr>
                <a:defRPr/>
              </a:pPr>
              <a:t>‹#›</a:t>
            </a:fld>
            <a:endParaRPr lang="en-US" altLang="en-US"/>
          </a:p>
        </p:txBody>
      </p:sp>
    </p:spTree>
    <p:extLst>
      <p:ext uri="{BB962C8B-B14F-4D97-AF65-F5344CB8AC3E}">
        <p14:creationId xmlns:p14="http://schemas.microsoft.com/office/powerpoint/2010/main" val="3118579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pic>
        <p:nvPicPr>
          <p:cNvPr id="5" name="Google Shape;65;p2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63;p25">
            <a:extLst>
              <a:ext uri="{FF2B5EF4-FFF2-40B4-BE49-F238E27FC236}">
                <a16:creationId xmlns:a16="http://schemas.microsoft.com/office/drawing/2014/main" xmlns="" id="{2796A493-1821-427E-B959-B1E9AACCD6D2}"/>
              </a:ext>
            </a:extLst>
          </p:cNvPr>
          <p:cNvSpPr txBox="1">
            <a:spLocks noGrp="1"/>
          </p:cNvSpPr>
          <p:nvPr>
            <p:ph type="sldNum" idx="10"/>
          </p:nvPr>
        </p:nvSpPr>
        <p:spPr/>
        <p:txBody>
          <a:bodyPr>
            <a:noAutofit/>
          </a:bodyPr>
          <a:lstStyle>
            <a:lvl1pPr>
              <a:buClrTx/>
              <a:buFontTx/>
              <a:buNone/>
              <a:defRPr/>
            </a:lvl1pPr>
          </a:lstStyle>
          <a:p>
            <a:pPr>
              <a:defRPr/>
            </a:pPr>
            <a:fld id="{93F428A9-C8ED-41E1-8163-AD208331AA83}" type="slidenum">
              <a:rPr lang="en-US" altLang="en-US"/>
              <a:pPr>
                <a:defRPr/>
              </a:pPr>
              <a:t>‹#›</a:t>
            </a:fld>
            <a:endParaRPr lang="en-US" altLang="en-US"/>
          </a:p>
        </p:txBody>
      </p:sp>
    </p:spTree>
    <p:extLst>
      <p:ext uri="{BB962C8B-B14F-4D97-AF65-F5344CB8AC3E}">
        <p14:creationId xmlns:p14="http://schemas.microsoft.com/office/powerpoint/2010/main" val="2727741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4" name="Google Shape;67;p2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9" name="Google Shape;69;p26"/>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68;p26">
            <a:extLst>
              <a:ext uri="{FF2B5EF4-FFF2-40B4-BE49-F238E27FC236}">
                <a16:creationId xmlns:a16="http://schemas.microsoft.com/office/drawing/2014/main" xmlns="" id="{66BABE5F-8303-4452-90B2-E5EB0B77B233}"/>
              </a:ext>
            </a:extLst>
          </p:cNvPr>
          <p:cNvSpPr txBox="1">
            <a:spLocks noGrp="1"/>
          </p:cNvSpPr>
          <p:nvPr>
            <p:ph type="sldNum" idx="10"/>
          </p:nvPr>
        </p:nvSpPr>
        <p:spPr/>
        <p:txBody>
          <a:bodyPr>
            <a:noAutofit/>
          </a:bodyPr>
          <a:lstStyle>
            <a:lvl1pPr>
              <a:buClrTx/>
              <a:buFontTx/>
              <a:buNone/>
              <a:defRPr/>
            </a:lvl1pPr>
          </a:lstStyle>
          <a:p>
            <a:pPr>
              <a:defRPr/>
            </a:pPr>
            <a:fld id="{2F2E3FD5-1C54-44BA-AD52-E149CC82329B}" type="slidenum">
              <a:rPr lang="en-US" altLang="en-US"/>
              <a:pPr>
                <a:defRPr/>
              </a:pPr>
              <a:t>‹#›</a:t>
            </a:fld>
            <a:endParaRPr lang="en-US" altLang="en-US"/>
          </a:p>
        </p:txBody>
      </p:sp>
    </p:spTree>
    <p:extLst>
      <p:ext uri="{BB962C8B-B14F-4D97-AF65-F5344CB8AC3E}">
        <p14:creationId xmlns:p14="http://schemas.microsoft.com/office/powerpoint/2010/main" val="395120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sp>
        <p:nvSpPr>
          <p:cNvPr id="25" name="Google Shape;25;p19"/>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19"/>
          <p:cNvSpPr txBox="1">
            <a:spLocks noGrp="1"/>
          </p:cNvSpPr>
          <p:nvPr>
            <p:ph type="body" idx="1"/>
          </p:nvPr>
        </p:nvSpPr>
        <p:spPr>
          <a:xfrm>
            <a:off x="457201" y="1381125"/>
            <a:ext cx="4025899" cy="4719638"/>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200"/>
              </a:spcBef>
              <a:spcAft>
                <a:spcPts val="0"/>
              </a:spcAft>
              <a:buSzPts val="1600"/>
              <a:buChar char="•"/>
              <a:defRPr sz="1600"/>
            </a:lvl3pPr>
            <a:lvl4pPr marL="1828800" lvl="3" indent="-317500" algn="l">
              <a:lnSpc>
                <a:spcPct val="100000"/>
              </a:lnSpc>
              <a:spcBef>
                <a:spcPts val="1400"/>
              </a:spcBef>
              <a:spcAft>
                <a:spcPts val="0"/>
              </a:spcAft>
              <a:buSzPts val="1400"/>
              <a:buChar char="–"/>
              <a:defRPr sz="1400"/>
            </a:lvl4pPr>
            <a:lvl5pPr marL="2286000" lvl="4" indent="-304800" algn="l">
              <a:lnSpc>
                <a:spcPct val="100000"/>
              </a:lnSpc>
              <a:spcBef>
                <a:spcPts val="1600"/>
              </a:spcBef>
              <a:spcAft>
                <a:spcPts val="0"/>
              </a:spcAft>
              <a:buSzPts val="1200"/>
              <a:buChar char="•"/>
              <a:defRPr sz="1200"/>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4" y="1381125"/>
            <a:ext cx="4025899" cy="4719638"/>
          </a:xfrm>
          <a:prstGeom prst="roundRect">
            <a:avLst>
              <a:gd name="adj" fmla="val 1970"/>
            </a:avLst>
          </a:prstGeom>
          <a:noFill/>
          <a:ln>
            <a:noFill/>
          </a:ln>
        </p:spPr>
        <p:txBody>
          <a:bodyPr spcFirstLastPara="1" wrap="square" lIns="0" tIns="0" rIns="0" bIns="0" anchor="t" anchorCtr="0">
            <a:normAutofit/>
          </a:bodyPr>
          <a:lstStyle>
            <a:lvl1pPr marL="457200" lvl="0" indent="-355600" algn="l">
              <a:lnSpc>
                <a:spcPct val="100000"/>
              </a:lnSpc>
              <a:spcBef>
                <a:spcPts val="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200"/>
              </a:spcBef>
              <a:spcAft>
                <a:spcPts val="0"/>
              </a:spcAft>
              <a:buSzPts val="1600"/>
              <a:buChar char="•"/>
              <a:defRPr sz="1600"/>
            </a:lvl3pPr>
            <a:lvl4pPr marL="1828800" lvl="3" indent="-317500" algn="l">
              <a:lnSpc>
                <a:spcPct val="100000"/>
              </a:lnSpc>
              <a:spcBef>
                <a:spcPts val="1400"/>
              </a:spcBef>
              <a:spcAft>
                <a:spcPts val="0"/>
              </a:spcAft>
              <a:buSzPts val="1400"/>
              <a:buChar char="–"/>
              <a:defRPr sz="1400"/>
            </a:lvl4pPr>
            <a:lvl5pPr marL="2286000" lvl="4" indent="-304800" algn="l">
              <a:lnSpc>
                <a:spcPct val="100000"/>
              </a:lnSpc>
              <a:spcBef>
                <a:spcPts val="1600"/>
              </a:spcBef>
              <a:spcAft>
                <a:spcPts val="0"/>
              </a:spcAft>
              <a:buSzPts val="1200"/>
              <a:buChar char="•"/>
              <a:defRPr sz="1200"/>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28" name="Google Shape;28;p19"/>
          <p:cNvCxnSpPr/>
          <p:nvPr/>
        </p:nvCxnSpPr>
        <p:spPr>
          <a:xfrm>
            <a:off x="457994" y="1162050"/>
            <a:ext cx="8228012" cy="0"/>
          </a:xfrm>
          <a:prstGeom prst="straightConnector1">
            <a:avLst/>
          </a:prstGeom>
          <a:noFill/>
          <a:ln w="9525" cap="flat" cmpd="sng">
            <a:solidFill>
              <a:schemeClr val="accent6"/>
            </a:solidFill>
            <a:prstDash val="solid"/>
            <a:round/>
            <a:headEnd type="none" w="sm" len="sm"/>
            <a:tailEnd type="none" w="sm" len="sm"/>
          </a:ln>
        </p:spPr>
      </p:cxnSp>
      <p:sp>
        <p:nvSpPr>
          <p:cNvPr id="29" name="Google Shape;29;p19"/>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0" name="Google Shape;30;p19"/>
          <p:cNvPicPr preferRelativeResize="0"/>
          <p:nvPr/>
        </p:nvPicPr>
        <p:blipFill rotWithShape="1">
          <a:blip r:embed="rId2">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4" name="Google Shape;73;p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7;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75" name="Google Shape;75;p27"/>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4;p27">
            <a:extLst>
              <a:ext uri="{FF2B5EF4-FFF2-40B4-BE49-F238E27FC236}">
                <a16:creationId xmlns:a16="http://schemas.microsoft.com/office/drawing/2014/main" xmlns="" id="{FCB68984-650A-4378-A308-28795BCB6C03}"/>
              </a:ext>
            </a:extLst>
          </p:cNvPr>
          <p:cNvSpPr txBox="1">
            <a:spLocks noGrp="1"/>
          </p:cNvSpPr>
          <p:nvPr>
            <p:ph type="sldNum" idx="10"/>
          </p:nvPr>
        </p:nvSpPr>
        <p:spPr/>
        <p:txBody>
          <a:bodyPr>
            <a:noAutofit/>
          </a:bodyPr>
          <a:lstStyle>
            <a:lvl1pPr>
              <a:buClrTx/>
              <a:buFontTx/>
              <a:buNone/>
              <a:defRPr/>
            </a:lvl1pPr>
          </a:lstStyle>
          <a:p>
            <a:pPr>
              <a:defRPr/>
            </a:pPr>
            <a:fld id="{10A6F7F5-1057-43CA-A620-B4E7709C5C70}" type="slidenum">
              <a:rPr lang="en-US" altLang="en-US"/>
              <a:pPr>
                <a:defRPr/>
              </a:pPr>
              <a:t>‹#›</a:t>
            </a:fld>
            <a:endParaRPr lang="en-US" altLang="en-US"/>
          </a:p>
        </p:txBody>
      </p:sp>
    </p:spTree>
    <p:extLst>
      <p:ext uri="{BB962C8B-B14F-4D97-AF65-F5344CB8AC3E}">
        <p14:creationId xmlns:p14="http://schemas.microsoft.com/office/powerpoint/2010/main" val="1976394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3" name="Google Shape;79;p2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1;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0" name="Google Shape;80;p28"/>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95910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4" name="Google Shape;83;p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6;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4" name="Google Shape;84;p29"/>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1420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cxnSp>
        <p:nvCxnSpPr>
          <p:cNvPr id="3" name="Google Shape;90;p30">
            <a:extLst>
              <a:ext uri="{FF2B5EF4-FFF2-40B4-BE49-F238E27FC236}">
                <a16:creationId xmlns:a16="http://schemas.microsoft.com/office/drawing/2014/main" xmlns="" id="{69812104-73A1-4CAA-A2A7-42FAF43CE300}"/>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91;p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9" name="Google Shape;89;p3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88;p30">
            <a:extLst>
              <a:ext uri="{FF2B5EF4-FFF2-40B4-BE49-F238E27FC236}">
                <a16:creationId xmlns:a16="http://schemas.microsoft.com/office/drawing/2014/main" xmlns="" id="{CA37215D-B852-4D36-BDA3-58B22DE4237C}"/>
              </a:ext>
            </a:extLst>
          </p:cNvPr>
          <p:cNvSpPr txBox="1">
            <a:spLocks noGrp="1"/>
          </p:cNvSpPr>
          <p:nvPr>
            <p:ph type="sldNum" idx="10"/>
          </p:nvPr>
        </p:nvSpPr>
        <p:spPr/>
        <p:txBody>
          <a:bodyPr>
            <a:noAutofit/>
          </a:bodyPr>
          <a:lstStyle>
            <a:lvl1pPr>
              <a:buClrTx/>
              <a:buFontTx/>
              <a:buNone/>
              <a:defRPr/>
            </a:lvl1pPr>
          </a:lstStyle>
          <a:p>
            <a:pPr>
              <a:defRPr/>
            </a:pPr>
            <a:fld id="{133AC2DE-A965-4A54-889A-17F5DBAE7004}" type="slidenum">
              <a:rPr lang="en-US" altLang="en-US"/>
              <a:pPr>
                <a:defRPr/>
              </a:pPr>
              <a:t>‹#›</a:t>
            </a:fld>
            <a:endParaRPr lang="en-US" altLang="en-US"/>
          </a:p>
        </p:txBody>
      </p:sp>
    </p:spTree>
    <p:extLst>
      <p:ext uri="{BB962C8B-B14F-4D97-AF65-F5344CB8AC3E}">
        <p14:creationId xmlns:p14="http://schemas.microsoft.com/office/powerpoint/2010/main" val="971533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4" name="Google Shape;93;p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7;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95" name="Google Shape;95;p31"/>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94;p31">
            <a:extLst>
              <a:ext uri="{FF2B5EF4-FFF2-40B4-BE49-F238E27FC236}">
                <a16:creationId xmlns:a16="http://schemas.microsoft.com/office/drawing/2014/main" xmlns="" id="{6666D73D-74BE-4127-875F-967C417B59A6}"/>
              </a:ext>
            </a:extLst>
          </p:cNvPr>
          <p:cNvSpPr txBox="1">
            <a:spLocks noGrp="1"/>
          </p:cNvSpPr>
          <p:nvPr>
            <p:ph type="sldNum" idx="10"/>
          </p:nvPr>
        </p:nvSpPr>
        <p:spPr/>
        <p:txBody>
          <a:bodyPr>
            <a:noAutofit/>
          </a:bodyPr>
          <a:lstStyle>
            <a:lvl1pPr>
              <a:buClrTx/>
              <a:buFontTx/>
              <a:buNone/>
              <a:defRPr/>
            </a:lvl1pPr>
          </a:lstStyle>
          <a:p>
            <a:pPr>
              <a:defRPr/>
            </a:pPr>
            <a:fld id="{11EE43F8-01F6-4C34-9A89-EB3D4EB57669}" type="slidenum">
              <a:rPr lang="en-US" altLang="en-US"/>
              <a:pPr>
                <a:defRPr/>
              </a:pPr>
              <a:t>‹#›</a:t>
            </a:fld>
            <a:endParaRPr lang="en-US" altLang="en-US"/>
          </a:p>
        </p:txBody>
      </p:sp>
    </p:spTree>
    <p:extLst>
      <p:ext uri="{BB962C8B-B14F-4D97-AF65-F5344CB8AC3E}">
        <p14:creationId xmlns:p14="http://schemas.microsoft.com/office/powerpoint/2010/main" val="2330362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4" name="Google Shape;99;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3;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1" name="Google Shape;101;p32"/>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00;p32">
            <a:extLst>
              <a:ext uri="{FF2B5EF4-FFF2-40B4-BE49-F238E27FC236}">
                <a16:creationId xmlns:a16="http://schemas.microsoft.com/office/drawing/2014/main" xmlns="" id="{37B907BD-8FBC-4DAE-BD98-63531BF77608}"/>
              </a:ext>
            </a:extLst>
          </p:cNvPr>
          <p:cNvSpPr txBox="1">
            <a:spLocks noGrp="1"/>
          </p:cNvSpPr>
          <p:nvPr>
            <p:ph type="sldNum" idx="10"/>
          </p:nvPr>
        </p:nvSpPr>
        <p:spPr/>
        <p:txBody>
          <a:bodyPr>
            <a:noAutofit/>
          </a:bodyPr>
          <a:lstStyle>
            <a:lvl1pPr>
              <a:buClrTx/>
              <a:buFontTx/>
              <a:buNone/>
              <a:defRPr/>
            </a:lvl1pPr>
          </a:lstStyle>
          <a:p>
            <a:pPr>
              <a:defRPr/>
            </a:pPr>
            <a:fld id="{A291D903-1FB7-45EE-92E1-2FB718AC36AC}" type="slidenum">
              <a:rPr lang="en-US" altLang="en-US"/>
              <a:pPr>
                <a:defRPr/>
              </a:pPr>
              <a:t>‹#›</a:t>
            </a:fld>
            <a:endParaRPr lang="en-US" altLang="en-US"/>
          </a:p>
        </p:txBody>
      </p:sp>
    </p:spTree>
    <p:extLst>
      <p:ext uri="{BB962C8B-B14F-4D97-AF65-F5344CB8AC3E}">
        <p14:creationId xmlns:p14="http://schemas.microsoft.com/office/powerpoint/2010/main" val="1059136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3" name="Google Shape;105;p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7;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6" name="Google Shape;106;p33"/>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37140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1F1DFD70-3145-427A-8141-C559AB5CCF0B}"/>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AA4D728C-0EBB-4816-B512-8DDE42F89A63}"/>
              </a:ext>
            </a:extLst>
          </p:cNvPr>
          <p:cNvSpPr>
            <a:spLocks noGrp="1"/>
          </p:cNvSpPr>
          <p:nvPr>
            <p:ph type="sldNum" sz="quarter" idx="14"/>
          </p:nvPr>
        </p:nvSpPr>
        <p:spPr/>
        <p:txBody>
          <a:bodyPr>
            <a:noAutofit/>
          </a:bodyPr>
          <a:lstStyle>
            <a:lvl1pPr>
              <a:buClrTx/>
              <a:buFontTx/>
              <a:buNone/>
              <a:defRPr/>
            </a:lvl1pPr>
          </a:lstStyle>
          <a:p>
            <a:pPr>
              <a:defRPr/>
            </a:pPr>
            <a:fld id="{EC512190-0509-4969-AD28-5F17FFB2DE7B}" type="slidenum">
              <a:rPr lang="en-US" altLang="en-US"/>
              <a:pPr>
                <a:defRPr/>
              </a:pPr>
              <a:t>‹#›</a:t>
            </a:fld>
            <a:endParaRPr lang="en-US" altLang="en-US"/>
          </a:p>
        </p:txBody>
      </p:sp>
    </p:spTree>
    <p:extLst>
      <p:ext uri="{BB962C8B-B14F-4D97-AF65-F5344CB8AC3E}">
        <p14:creationId xmlns:p14="http://schemas.microsoft.com/office/powerpoint/2010/main" val="3271835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BDB5CBB3-9F40-4D02-AA69-289C4F59BECE}"/>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7D9AACAA-1FE5-44C2-B034-41323F00210F}"/>
              </a:ext>
            </a:extLst>
          </p:cNvPr>
          <p:cNvSpPr>
            <a:spLocks noGrp="1"/>
          </p:cNvSpPr>
          <p:nvPr>
            <p:ph type="sldNum" sz="quarter" idx="13"/>
          </p:nvPr>
        </p:nvSpPr>
        <p:spPr/>
        <p:txBody>
          <a:bodyPr>
            <a:noAutofit/>
          </a:bodyPr>
          <a:lstStyle>
            <a:lvl1pPr>
              <a:buClrTx/>
              <a:buFontTx/>
              <a:buNone/>
              <a:defRPr/>
            </a:lvl1pPr>
          </a:lstStyle>
          <a:p>
            <a:pPr>
              <a:defRPr/>
            </a:pPr>
            <a:fld id="{564F6383-CD59-4479-8809-17D42780F14C}" type="slidenum">
              <a:rPr lang="en-US" altLang="en-US"/>
              <a:pPr>
                <a:defRPr/>
              </a:pPr>
              <a:t>‹#›</a:t>
            </a:fld>
            <a:endParaRPr lang="en-US" altLang="en-US"/>
          </a:p>
        </p:txBody>
      </p:sp>
    </p:spTree>
    <p:extLst>
      <p:ext uri="{BB962C8B-B14F-4D97-AF65-F5344CB8AC3E}">
        <p14:creationId xmlns:p14="http://schemas.microsoft.com/office/powerpoint/2010/main" val="399821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84C072E2-95E9-4346-9AB1-4482D41C0BAD}"/>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1pPr marL="0" indent="0">
              <a:lnSpc>
                <a:spcPct val="100000"/>
              </a:lnSpc>
              <a:spcAft>
                <a:spcPts val="1350"/>
              </a:spcAft>
              <a:buNone/>
              <a:defRPr/>
            </a:lvl1pPr>
            <a:lvl2pPr marL="209550" indent="-188119">
              <a:buFont typeface="Arial" pitchFamily="34" charset="0"/>
              <a:buChar char="•"/>
              <a:defRPr/>
            </a:lvl2pPr>
            <a:lvl3pPr marL="386954" indent="-188119">
              <a:buFont typeface="BentonSansF Book" pitchFamily="50" charset="0"/>
              <a:buChar char="–"/>
              <a:defRPr/>
            </a:lvl3pPr>
            <a:lvl4pPr marL="601266" indent="-188119">
              <a:buFont typeface="Arial" pitchFamily="34" charset="0"/>
              <a:buChar char="•"/>
              <a:defRPr/>
            </a:lvl4pPr>
            <a:lvl5pPr marL="814388" indent="-188119">
              <a:buFont typeface="BentonSansF Book"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A0EEACEF-DCC4-4143-B4A0-42698B2EF924}"/>
              </a:ext>
            </a:extLst>
          </p:cNvPr>
          <p:cNvSpPr>
            <a:spLocks noGrp="1"/>
          </p:cNvSpPr>
          <p:nvPr>
            <p:ph type="sldNum" sz="quarter" idx="13"/>
          </p:nvPr>
        </p:nvSpPr>
        <p:spPr/>
        <p:txBody>
          <a:bodyPr>
            <a:noAutofit/>
          </a:bodyPr>
          <a:lstStyle>
            <a:lvl1pPr>
              <a:buClrTx/>
              <a:buFontTx/>
              <a:buNone/>
              <a:defRPr/>
            </a:lvl1pPr>
          </a:lstStyle>
          <a:p>
            <a:pPr>
              <a:defRPr/>
            </a:pPr>
            <a:fld id="{F5BFF7C3-9323-4805-AEDD-F258B35C6C84}" type="slidenum">
              <a:rPr lang="en-US" altLang="en-US"/>
              <a:pPr>
                <a:defRPr/>
              </a:pPr>
              <a:t>‹#›</a:t>
            </a:fld>
            <a:endParaRPr lang="en-US" altLang="en-US"/>
          </a:p>
        </p:txBody>
      </p:sp>
    </p:spTree>
    <p:extLst>
      <p:ext uri="{BB962C8B-B14F-4D97-AF65-F5344CB8AC3E}">
        <p14:creationId xmlns:p14="http://schemas.microsoft.com/office/powerpoint/2010/main" val="138712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sp>
        <p:nvSpPr>
          <p:cNvPr id="32" name="Google Shape;32;p20"/>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2400"/>
              <a:buNone/>
              <a:defRPr/>
            </a:lvl1pPr>
            <a:lvl2pPr marL="914400" lvl="1" indent="-355600" algn="l">
              <a:lnSpc>
                <a:spcPct val="100000"/>
              </a:lnSpc>
              <a:spcBef>
                <a:spcPts val="1800"/>
              </a:spcBef>
              <a:spcAft>
                <a:spcPts val="0"/>
              </a:spcAft>
              <a:buSzPts val="2000"/>
              <a:buFont typeface="Arial"/>
              <a:buChar char="•"/>
              <a:defRPr/>
            </a:lvl2pPr>
            <a:lvl3pPr marL="1371600" lvl="2" indent="-342900" algn="l">
              <a:lnSpc>
                <a:spcPct val="100000"/>
              </a:lnSpc>
              <a:spcBef>
                <a:spcPts val="1200"/>
              </a:spcBef>
              <a:spcAft>
                <a:spcPts val="0"/>
              </a:spcAft>
              <a:buSzPts val="1800"/>
              <a:buFont typeface="Arial"/>
              <a:buChar char="–"/>
              <a:defRPr/>
            </a:lvl3pPr>
            <a:lvl4pPr marL="1828800" lvl="3" indent="-330200" algn="l">
              <a:lnSpc>
                <a:spcPct val="100000"/>
              </a:lnSpc>
              <a:spcBef>
                <a:spcPts val="1400"/>
              </a:spcBef>
              <a:spcAft>
                <a:spcPts val="0"/>
              </a:spcAft>
              <a:buSzPts val="1600"/>
              <a:buFont typeface="Arial"/>
              <a:buChar char="•"/>
              <a:defRPr/>
            </a:lvl4pPr>
            <a:lvl5pPr marL="2286000" lvl="4" indent="-317500" algn="l">
              <a:lnSpc>
                <a:spcPct val="100000"/>
              </a:lnSpc>
              <a:spcBef>
                <a:spcPts val="1600"/>
              </a:spcBef>
              <a:spcAft>
                <a:spcPts val="0"/>
              </a:spcAft>
              <a:buSzPts val="1400"/>
              <a:buFont typeface="Arial"/>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34" name="Google Shape;34;p20"/>
          <p:cNvCxnSpPr/>
          <p:nvPr/>
        </p:nvCxnSpPr>
        <p:spPr>
          <a:xfrm>
            <a:off x="457994" y="1162050"/>
            <a:ext cx="8228012" cy="0"/>
          </a:xfrm>
          <a:prstGeom prst="straightConnector1">
            <a:avLst/>
          </a:prstGeom>
          <a:noFill/>
          <a:ln w="9525" cap="flat" cmpd="sng">
            <a:solidFill>
              <a:schemeClr val="accent6"/>
            </a:solidFill>
            <a:prstDash val="solid"/>
            <a:round/>
            <a:headEnd type="none" w="sm" len="sm"/>
            <a:tailEnd type="none" w="sm" len="sm"/>
          </a:ln>
        </p:spPr>
      </p:cxnSp>
      <p:sp>
        <p:nvSpPr>
          <p:cNvPr id="35" name="Google Shape;35;p20"/>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20"/>
          <p:cNvPicPr preferRelativeResize="0"/>
          <p:nvPr/>
        </p:nvPicPr>
        <p:blipFill rotWithShape="1">
          <a:blip r:embed="rId2">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E30DA20C-98F4-408C-91E0-03664FD77186}"/>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8123014E-894D-4FC5-8196-C17BFCE92C24}"/>
              </a:ext>
            </a:extLst>
          </p:cNvPr>
          <p:cNvSpPr>
            <a:spLocks noGrp="1"/>
          </p:cNvSpPr>
          <p:nvPr>
            <p:ph type="sldNum" sz="quarter" idx="14"/>
          </p:nvPr>
        </p:nvSpPr>
        <p:spPr/>
        <p:txBody>
          <a:bodyPr>
            <a:noAutofit/>
          </a:bodyPr>
          <a:lstStyle>
            <a:lvl1pPr>
              <a:buClrTx/>
              <a:buFontTx/>
              <a:buNone/>
              <a:defRPr/>
            </a:lvl1pPr>
          </a:lstStyle>
          <a:p>
            <a:pPr>
              <a:defRPr/>
            </a:pPr>
            <a:fld id="{ED3E0B3F-A0BE-47EA-8440-271A7613B26D}" type="slidenum">
              <a:rPr lang="en-US" altLang="en-US"/>
              <a:pPr>
                <a:defRPr/>
              </a:pPr>
              <a:t>‹#›</a:t>
            </a:fld>
            <a:endParaRPr lang="en-US" altLang="en-US"/>
          </a:p>
        </p:txBody>
      </p:sp>
    </p:spTree>
    <p:extLst>
      <p:ext uri="{BB962C8B-B14F-4D97-AF65-F5344CB8AC3E}">
        <p14:creationId xmlns:p14="http://schemas.microsoft.com/office/powerpoint/2010/main" val="3738538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4052B9E9-4501-4801-8B72-68CBFBBE0D2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0846BC86-CC51-4494-B913-5C2E80B28B5A}"/>
              </a:ext>
            </a:extLst>
          </p:cNvPr>
          <p:cNvSpPr>
            <a:spLocks noGrp="1"/>
          </p:cNvSpPr>
          <p:nvPr>
            <p:ph type="sldNum" sz="quarter" idx="13"/>
          </p:nvPr>
        </p:nvSpPr>
        <p:spPr/>
        <p:txBody>
          <a:bodyPr>
            <a:noAutofit/>
          </a:bodyPr>
          <a:lstStyle>
            <a:lvl1pPr>
              <a:buClrTx/>
              <a:buFontTx/>
              <a:buNone/>
              <a:defRPr/>
            </a:lvl1pPr>
          </a:lstStyle>
          <a:p>
            <a:pPr>
              <a:defRPr/>
            </a:pPr>
            <a:fld id="{1392EDF3-F632-4C97-9486-D31D2A75FB9E}" type="slidenum">
              <a:rPr lang="en-US" altLang="en-US"/>
              <a:pPr>
                <a:defRPr/>
              </a:pPr>
              <a:t>‹#›</a:t>
            </a:fld>
            <a:endParaRPr lang="en-US" altLang="en-US"/>
          </a:p>
        </p:txBody>
      </p:sp>
    </p:spTree>
    <p:extLst>
      <p:ext uri="{BB962C8B-B14F-4D97-AF65-F5344CB8AC3E}">
        <p14:creationId xmlns:p14="http://schemas.microsoft.com/office/powerpoint/2010/main" val="3240378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A0BFA2FE-17BC-46CF-846C-8CE54D181CE8}"/>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3617C91-A2F2-4C1E-8917-E35C86B76F9E}"/>
              </a:ext>
            </a:extLst>
          </p:cNvPr>
          <p:cNvSpPr>
            <a:spLocks noGrp="1"/>
          </p:cNvSpPr>
          <p:nvPr>
            <p:ph type="sldNum" sz="quarter" idx="13"/>
          </p:nvPr>
        </p:nvSpPr>
        <p:spPr/>
        <p:txBody>
          <a:bodyPr>
            <a:noAutofit/>
          </a:bodyPr>
          <a:lstStyle>
            <a:lvl1pPr>
              <a:buClrTx/>
              <a:buFontTx/>
              <a:buNone/>
              <a:defRPr/>
            </a:lvl1pPr>
          </a:lstStyle>
          <a:p>
            <a:pPr>
              <a:defRPr/>
            </a:pPr>
            <a:fld id="{C5D48A11-3D5C-4A98-8B42-8ADA69E22CD1}" type="slidenum">
              <a:rPr lang="en-US" altLang="en-US"/>
              <a:pPr>
                <a:defRPr/>
              </a:pPr>
              <a:t>‹#›</a:t>
            </a:fld>
            <a:endParaRPr lang="en-US" altLang="en-US"/>
          </a:p>
        </p:txBody>
      </p:sp>
    </p:spTree>
    <p:extLst>
      <p:ext uri="{BB962C8B-B14F-4D97-AF65-F5344CB8AC3E}">
        <p14:creationId xmlns:p14="http://schemas.microsoft.com/office/powerpoint/2010/main" val="2625461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87AF350-22DC-4DFC-9DDF-225822A34CC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794F352E-B1E8-4A9F-B123-83B79851204D}"/>
              </a:ext>
            </a:extLst>
          </p:cNvPr>
          <p:cNvSpPr>
            <a:spLocks noGrp="1"/>
          </p:cNvSpPr>
          <p:nvPr>
            <p:ph type="sldNum" sz="quarter" idx="13"/>
          </p:nvPr>
        </p:nvSpPr>
        <p:spPr/>
        <p:txBody>
          <a:bodyPr>
            <a:noAutofit/>
          </a:bodyPr>
          <a:lstStyle>
            <a:lvl1pPr>
              <a:buClrTx/>
              <a:buFontTx/>
              <a:buNone/>
              <a:defRPr/>
            </a:lvl1pPr>
          </a:lstStyle>
          <a:p>
            <a:pPr>
              <a:defRPr/>
            </a:pPr>
            <a:fld id="{5EA2F442-7521-41E6-9FAD-F63B3F3A90B7}" type="slidenum">
              <a:rPr lang="en-US" altLang="en-US"/>
              <a:pPr>
                <a:defRPr/>
              </a:pPr>
              <a:t>‹#›</a:t>
            </a:fld>
            <a:endParaRPr lang="en-US" altLang="en-US"/>
          </a:p>
        </p:txBody>
      </p:sp>
    </p:spTree>
    <p:extLst>
      <p:ext uri="{BB962C8B-B14F-4D97-AF65-F5344CB8AC3E}">
        <p14:creationId xmlns:p14="http://schemas.microsoft.com/office/powerpoint/2010/main" val="59543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Picture Placeholder 3"/>
          <p:cNvSpPr>
            <a:spLocks noGrp="1"/>
          </p:cNvSpPr>
          <p:nvPr>
            <p:ph type="pic" sz="quarter" idx="12"/>
          </p:nvPr>
        </p:nvSpPr>
        <p:spPr>
          <a:xfrm>
            <a:off x="0" y="0"/>
            <a:ext cx="9144000" cy="6858000"/>
          </a:xfrm>
          <a:solidFill>
            <a:schemeClr val="bg2">
              <a:lumMod val="95000"/>
            </a:schemeClr>
          </a:solidFill>
        </p:spPr>
        <p:txBody>
          <a:bodyPr spcFirstLastPara="1" lIns="182880" tIns="182880" rIns="3657600">
            <a:normAutofit/>
          </a:bodyPr>
          <a:lstStyle>
            <a:lvl1pPr marL="0" indent="0">
              <a:buNone/>
              <a:defRPr sz="1500"/>
            </a:lvl1pPr>
          </a:lstStyle>
          <a:p>
            <a:pPr lvl="0"/>
            <a:r>
              <a:rPr lang="en-US" noProof="0" dirty="0">
                <a:sym typeface="Calibri"/>
              </a:rPr>
              <a:t>Click icon to add picture</a:t>
            </a:r>
            <a:endParaRPr lang="en-CA" noProof="0" dirty="0">
              <a:sym typeface="Calibri"/>
            </a:endParaRPr>
          </a:p>
        </p:txBody>
      </p:sp>
      <p:sp>
        <p:nvSpPr>
          <p:cNvPr id="2" name="Title 1"/>
          <p:cNvSpPr>
            <a:spLocks noGrp="1"/>
          </p:cNvSpPr>
          <p:nvPr>
            <p:ph type="ctrTitle"/>
          </p:nvPr>
        </p:nvSpPr>
        <p:spPr>
          <a:xfrm>
            <a:off x="0" y="0"/>
            <a:ext cx="9144000" cy="6858000"/>
          </a:xfrm>
          <a:blipFill>
            <a:blip r:embed="rId3"/>
            <a:srcRect/>
            <a:stretch>
              <a:fillRect/>
            </a:stretch>
          </a:blipFill>
        </p:spPr>
        <p:txBody>
          <a:bodyPr lIns="457200" rIns="4572000" bIns="1115568">
            <a:noAutofit/>
          </a:bodyPr>
          <a:lstStyle>
            <a:lvl1pPr>
              <a:lnSpc>
                <a:spcPct val="95000"/>
              </a:lnSpc>
              <a:defRPr sz="2400" b="0">
                <a:solidFill>
                  <a:schemeClr val="tx2"/>
                </a:solidFill>
              </a:defRPr>
            </a:lvl1pPr>
          </a:lstStyle>
          <a:p>
            <a:r>
              <a:rPr lang="en-US"/>
              <a:t>Click to edit Master title style</a:t>
            </a:r>
            <a:endParaRPr lang="en-CA"/>
          </a:p>
        </p:txBody>
      </p:sp>
      <p:sp>
        <p:nvSpPr>
          <p:cNvPr id="9" name="Text Placeholder 8"/>
          <p:cNvSpPr>
            <a:spLocks noGrp="1"/>
          </p:cNvSpPr>
          <p:nvPr>
            <p:ph type="body" sz="quarter" idx="10"/>
          </p:nvPr>
        </p:nvSpPr>
        <p:spPr>
          <a:xfrm>
            <a:off x="457200" y="5778903"/>
            <a:ext cx="4114800" cy="426637"/>
          </a:xfrm>
        </p:spPr>
        <p:txBody>
          <a:bodyPr>
            <a:noAutofit/>
          </a:bodyPr>
          <a:lstStyle>
            <a:lvl1pPr marL="0" indent="0">
              <a:lnSpc>
                <a:spcPct val="100000"/>
              </a:lnSpc>
              <a:spcAft>
                <a:spcPct val="0"/>
              </a:spcAft>
              <a:buNone/>
              <a:defRPr sz="1350" baseline="0">
                <a:solidFill>
                  <a:schemeClr val="tx1"/>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xmlns="" id="{00320F6E-8EEE-4548-BD23-A5DB7E8173D1}"/>
              </a:ext>
            </a:extLst>
          </p:cNvPr>
          <p:cNvSpPr>
            <a:spLocks noGrp="1"/>
          </p:cNvSpPr>
          <p:nvPr>
            <p:ph type="sldNum" sz="quarter" idx="13"/>
          </p:nvPr>
        </p:nvSpPr>
        <p:spPr/>
        <p:txBody>
          <a:bodyPr>
            <a:noAutofit/>
          </a:bodyPr>
          <a:lstStyle>
            <a:lvl1pPr>
              <a:buClrTx/>
              <a:buFontTx/>
              <a:buNone/>
              <a:defRPr/>
            </a:lvl1pPr>
          </a:lstStyle>
          <a:p>
            <a:pPr>
              <a:defRPr/>
            </a:pPr>
            <a:fld id="{DD7A2281-9B5D-4E06-A6C5-5FAC58772188}" type="slidenum">
              <a:rPr lang="en-US" altLang="en-US"/>
              <a:pPr>
                <a:defRPr/>
              </a:pPr>
              <a:t>‹#›</a:t>
            </a:fld>
            <a:endParaRPr lang="en-US" altLang="en-US"/>
          </a:p>
        </p:txBody>
      </p:sp>
    </p:spTree>
    <p:extLst>
      <p:ext uri="{BB962C8B-B14F-4D97-AF65-F5344CB8AC3E}">
        <p14:creationId xmlns:p14="http://schemas.microsoft.com/office/powerpoint/2010/main" val="265280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01B706A6-D094-4D16-B9E7-079771F22C06}"/>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D279DC29-FCB0-4D4E-870E-0F110A69914F}"/>
              </a:ext>
            </a:extLst>
          </p:cNvPr>
          <p:cNvSpPr>
            <a:spLocks noGrp="1"/>
          </p:cNvSpPr>
          <p:nvPr>
            <p:ph type="sldNum" sz="quarter" idx="13"/>
          </p:nvPr>
        </p:nvSpPr>
        <p:spPr/>
        <p:txBody>
          <a:bodyPr>
            <a:noAutofit/>
          </a:bodyPr>
          <a:lstStyle>
            <a:lvl1pPr>
              <a:buClrTx/>
              <a:buFontTx/>
              <a:buNone/>
              <a:defRPr/>
            </a:lvl1pPr>
          </a:lstStyle>
          <a:p>
            <a:pPr>
              <a:defRPr/>
            </a:pPr>
            <a:fld id="{F0A42CD6-E6CC-4116-9551-EC185ADD3F6E}" type="slidenum">
              <a:rPr lang="en-US" altLang="en-US"/>
              <a:pPr>
                <a:defRPr/>
              </a:pPr>
              <a:t>‹#›</a:t>
            </a:fld>
            <a:endParaRPr lang="en-US" altLang="en-US"/>
          </a:p>
        </p:txBody>
      </p:sp>
    </p:spTree>
    <p:extLst>
      <p:ext uri="{BB962C8B-B14F-4D97-AF65-F5344CB8AC3E}">
        <p14:creationId xmlns:p14="http://schemas.microsoft.com/office/powerpoint/2010/main" val="3690619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842BC952-DDA2-4BCE-A0E3-725E03FD19F2}"/>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47FDCD76-2E76-4461-8BC1-174167C6C635}"/>
              </a:ext>
            </a:extLst>
          </p:cNvPr>
          <p:cNvSpPr>
            <a:spLocks noGrp="1"/>
          </p:cNvSpPr>
          <p:nvPr>
            <p:ph type="sldNum" sz="quarter" idx="13"/>
          </p:nvPr>
        </p:nvSpPr>
        <p:spPr/>
        <p:txBody>
          <a:bodyPr>
            <a:noAutofit/>
          </a:bodyPr>
          <a:lstStyle>
            <a:lvl1pPr>
              <a:buClrTx/>
              <a:buFontTx/>
              <a:buNone/>
              <a:defRPr/>
            </a:lvl1pPr>
          </a:lstStyle>
          <a:p>
            <a:pPr>
              <a:defRPr/>
            </a:pPr>
            <a:fld id="{2C93B215-A9D5-4A5D-B30A-96F0ECF07126}" type="slidenum">
              <a:rPr lang="en-US" altLang="en-US"/>
              <a:pPr>
                <a:defRPr/>
              </a:pPr>
              <a:t>‹#›</a:t>
            </a:fld>
            <a:endParaRPr lang="en-US" altLang="en-US"/>
          </a:p>
        </p:txBody>
      </p:sp>
    </p:spTree>
    <p:extLst>
      <p:ext uri="{BB962C8B-B14F-4D97-AF65-F5344CB8AC3E}">
        <p14:creationId xmlns:p14="http://schemas.microsoft.com/office/powerpoint/2010/main" val="3367672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9D6D4234-4C4F-4215-A025-7278983CD32A}"/>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AE4F7E17-6242-4BBA-B3E5-955071F0376D}"/>
              </a:ext>
            </a:extLst>
          </p:cNvPr>
          <p:cNvSpPr>
            <a:spLocks noGrp="1"/>
          </p:cNvSpPr>
          <p:nvPr>
            <p:ph type="sldNum" sz="quarter" idx="13"/>
          </p:nvPr>
        </p:nvSpPr>
        <p:spPr/>
        <p:txBody>
          <a:bodyPr>
            <a:noAutofit/>
          </a:bodyPr>
          <a:lstStyle>
            <a:lvl1pPr>
              <a:buClrTx/>
              <a:buFontTx/>
              <a:buNone/>
              <a:defRPr/>
            </a:lvl1pPr>
          </a:lstStyle>
          <a:p>
            <a:pPr>
              <a:defRPr/>
            </a:pPr>
            <a:fld id="{F9EF1C87-1C50-4E3D-9CD4-C7C462A16A3A}" type="slidenum">
              <a:rPr lang="en-US" altLang="en-US"/>
              <a:pPr>
                <a:defRPr/>
              </a:pPr>
              <a:t>‹#›</a:t>
            </a:fld>
            <a:endParaRPr lang="en-US" altLang="en-US"/>
          </a:p>
        </p:txBody>
      </p:sp>
    </p:spTree>
    <p:extLst>
      <p:ext uri="{BB962C8B-B14F-4D97-AF65-F5344CB8AC3E}">
        <p14:creationId xmlns:p14="http://schemas.microsoft.com/office/powerpoint/2010/main" val="905607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120E2BAA-F4B0-4162-B726-1BD527500BF6}"/>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A56A357B-89A7-4F61-950D-971D9711E39D}"/>
              </a:ext>
            </a:extLst>
          </p:cNvPr>
          <p:cNvSpPr>
            <a:spLocks noGrp="1"/>
          </p:cNvSpPr>
          <p:nvPr>
            <p:ph type="sldNum" sz="quarter" idx="13"/>
          </p:nvPr>
        </p:nvSpPr>
        <p:spPr/>
        <p:txBody>
          <a:bodyPr>
            <a:noAutofit/>
          </a:bodyPr>
          <a:lstStyle>
            <a:lvl1pPr>
              <a:buClrTx/>
              <a:buFontTx/>
              <a:buNone/>
              <a:defRPr/>
            </a:lvl1pPr>
          </a:lstStyle>
          <a:p>
            <a:pPr>
              <a:defRPr/>
            </a:pPr>
            <a:fld id="{F4E5CC26-8FF1-4489-96E6-FD4C5D39FFE5}" type="slidenum">
              <a:rPr lang="en-US" altLang="en-US"/>
              <a:pPr>
                <a:defRPr/>
              </a:pPr>
              <a:t>‹#›</a:t>
            </a:fld>
            <a:endParaRPr lang="en-US" altLang="en-US"/>
          </a:p>
        </p:txBody>
      </p:sp>
    </p:spTree>
    <p:extLst>
      <p:ext uri="{BB962C8B-B14F-4D97-AF65-F5344CB8AC3E}">
        <p14:creationId xmlns:p14="http://schemas.microsoft.com/office/powerpoint/2010/main" val="816281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4" name="Google Shape;14;p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7;p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0"/>
            <a:ext cx="6425804" cy="13462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5" name="Google Shape;15;p17"/>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6911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sp>
        <p:nvSpPr>
          <p:cNvPr id="38" name="Google Shape;38;p2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1"/>
          <p:cNvSpPr txBox="1">
            <a:spLocks noGrp="1"/>
          </p:cNvSpPr>
          <p:nvPr>
            <p:ph type="body" idx="1"/>
          </p:nvPr>
        </p:nvSpPr>
        <p:spPr>
          <a:xfrm>
            <a:off x="457201" y="1375283"/>
            <a:ext cx="4025899" cy="472548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2000"/>
              <a:buNone/>
              <a:defRPr sz="2000"/>
            </a:lvl1pPr>
            <a:lvl2pPr marL="914400" lvl="1" indent="-342900" algn="l">
              <a:lnSpc>
                <a:spcPct val="100000"/>
              </a:lnSpc>
              <a:spcBef>
                <a:spcPts val="1600"/>
              </a:spcBef>
              <a:spcAft>
                <a:spcPts val="0"/>
              </a:spcAft>
              <a:buSzPts val="1800"/>
              <a:buChar char="–"/>
              <a:defRPr sz="1800"/>
            </a:lvl2pPr>
            <a:lvl3pPr marL="1371600" lvl="2" indent="-330200" algn="l">
              <a:lnSpc>
                <a:spcPct val="100000"/>
              </a:lnSpc>
              <a:spcBef>
                <a:spcPts val="1200"/>
              </a:spcBef>
              <a:spcAft>
                <a:spcPts val="0"/>
              </a:spcAft>
              <a:buSzPts val="1600"/>
              <a:buChar char="•"/>
              <a:defRPr sz="1600"/>
            </a:lvl3pPr>
            <a:lvl4pPr marL="1828800" lvl="3" indent="-317500" algn="l">
              <a:lnSpc>
                <a:spcPct val="100000"/>
              </a:lnSpc>
              <a:spcBef>
                <a:spcPts val="1400"/>
              </a:spcBef>
              <a:spcAft>
                <a:spcPts val="0"/>
              </a:spcAft>
              <a:buSzPts val="1400"/>
              <a:buChar char="–"/>
              <a:defRPr sz="1400"/>
            </a:lvl4pPr>
            <a:lvl5pPr marL="2286000" lvl="4" indent="-304800" algn="l">
              <a:lnSpc>
                <a:spcPct val="100000"/>
              </a:lnSpc>
              <a:spcBef>
                <a:spcPts val="1600"/>
              </a:spcBef>
              <a:spcAft>
                <a:spcPts val="0"/>
              </a:spcAft>
              <a:buSzPts val="1200"/>
              <a:buChar char="•"/>
              <a:defRPr sz="1200"/>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4" y="1375283"/>
            <a:ext cx="4025899" cy="4725480"/>
          </a:xfrm>
          <a:prstGeom prst="roundRect">
            <a:avLst>
              <a:gd name="adj" fmla="val 2505"/>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2000"/>
              <a:buNone/>
              <a:defRPr sz="2000"/>
            </a:lvl1pPr>
            <a:lvl2pPr marL="914400" lvl="1" indent="-342900" algn="l">
              <a:lnSpc>
                <a:spcPct val="100000"/>
              </a:lnSpc>
              <a:spcBef>
                <a:spcPts val="1600"/>
              </a:spcBef>
              <a:spcAft>
                <a:spcPts val="0"/>
              </a:spcAft>
              <a:buSzPts val="1800"/>
              <a:buChar char="–"/>
              <a:defRPr sz="1800"/>
            </a:lvl2pPr>
            <a:lvl3pPr marL="1371600" lvl="2" indent="-330200" algn="l">
              <a:lnSpc>
                <a:spcPct val="100000"/>
              </a:lnSpc>
              <a:spcBef>
                <a:spcPts val="1200"/>
              </a:spcBef>
              <a:spcAft>
                <a:spcPts val="0"/>
              </a:spcAft>
              <a:buSzPts val="1600"/>
              <a:buChar char="•"/>
              <a:defRPr sz="1600"/>
            </a:lvl3pPr>
            <a:lvl4pPr marL="1828800" lvl="3" indent="-317500" algn="l">
              <a:lnSpc>
                <a:spcPct val="100000"/>
              </a:lnSpc>
              <a:spcBef>
                <a:spcPts val="1400"/>
              </a:spcBef>
              <a:spcAft>
                <a:spcPts val="0"/>
              </a:spcAft>
              <a:buSzPts val="1400"/>
              <a:buChar char="–"/>
              <a:defRPr sz="1400"/>
            </a:lvl4pPr>
            <a:lvl5pPr marL="2286000" lvl="4" indent="-304800" algn="l">
              <a:lnSpc>
                <a:spcPct val="100000"/>
              </a:lnSpc>
              <a:spcBef>
                <a:spcPts val="1600"/>
              </a:spcBef>
              <a:spcAft>
                <a:spcPts val="0"/>
              </a:spcAft>
              <a:buSzPts val="1200"/>
              <a:buChar char="•"/>
              <a:defRPr sz="1200"/>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41" name="Google Shape;41;p21"/>
          <p:cNvCxnSpPr/>
          <p:nvPr/>
        </p:nvCxnSpPr>
        <p:spPr>
          <a:xfrm>
            <a:off x="457994" y="1162050"/>
            <a:ext cx="8228012" cy="0"/>
          </a:xfrm>
          <a:prstGeom prst="straightConnector1">
            <a:avLst/>
          </a:prstGeom>
          <a:noFill/>
          <a:ln w="9525" cap="flat" cmpd="sng">
            <a:solidFill>
              <a:schemeClr val="accent6"/>
            </a:solidFill>
            <a:prstDash val="solid"/>
            <a:round/>
            <a:headEnd type="none" w="sm" len="sm"/>
            <a:tailEnd type="none" w="sm" len="sm"/>
          </a:ln>
        </p:spPr>
      </p:cxnSp>
      <p:sp>
        <p:nvSpPr>
          <p:cNvPr id="42" name="Google Shape;42;p2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 name="Google Shape;43;p21"/>
          <p:cNvPicPr preferRelativeResize="0"/>
          <p:nvPr/>
        </p:nvPicPr>
        <p:blipFill rotWithShape="1">
          <a:blip r:embed="rId2">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cxnSp>
        <p:nvCxnSpPr>
          <p:cNvPr id="4" name="Google Shape;21;p18">
            <a:extLst>
              <a:ext uri="{FF2B5EF4-FFF2-40B4-BE49-F238E27FC236}">
                <a16:creationId xmlns:a16="http://schemas.microsoft.com/office/drawing/2014/main" xmlns="" id="{22C31EE2-B5A2-492D-92EE-0C4352979FFF}"/>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23;p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257175" algn="l">
              <a:lnSpc>
                <a:spcPct val="100000"/>
              </a:lnSpc>
              <a:spcBef>
                <a:spcPts val="0"/>
              </a:spcBef>
              <a:spcAft>
                <a:spcPts val="0"/>
              </a:spcAft>
              <a:buSzPts val="1800"/>
              <a:buChar char="•"/>
              <a:defRPr/>
            </a:lvl1pPr>
            <a:lvl2pPr marL="685800" lvl="1" indent="-266700" algn="l">
              <a:lnSpc>
                <a:spcPct val="100000"/>
              </a:lnSpc>
              <a:spcBef>
                <a:spcPts val="750"/>
              </a:spcBef>
              <a:spcAft>
                <a:spcPts val="0"/>
              </a:spcAft>
              <a:buSzPts val="2000"/>
              <a:buChar char="–"/>
              <a:defRPr/>
            </a:lvl2pPr>
            <a:lvl3pPr marL="1028700" lvl="2" indent="-257175" algn="l">
              <a:lnSpc>
                <a:spcPct val="100000"/>
              </a:lnSpc>
              <a:spcBef>
                <a:spcPts val="900"/>
              </a:spcBef>
              <a:spcAft>
                <a:spcPts val="0"/>
              </a:spcAft>
              <a:buSzPts val="1800"/>
              <a:buChar char="•"/>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18"/>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9;p18">
            <a:extLst>
              <a:ext uri="{FF2B5EF4-FFF2-40B4-BE49-F238E27FC236}">
                <a16:creationId xmlns:a16="http://schemas.microsoft.com/office/drawing/2014/main" xmlns="" id="{C2600B09-F02C-4F16-AC01-FD0A03DAB382}"/>
              </a:ext>
            </a:extLst>
          </p:cNvPr>
          <p:cNvSpPr txBox="1">
            <a:spLocks noGrp="1"/>
          </p:cNvSpPr>
          <p:nvPr>
            <p:ph type="sldNum" idx="10"/>
          </p:nvPr>
        </p:nvSpPr>
        <p:spPr/>
        <p:txBody>
          <a:bodyPr>
            <a:noAutofit/>
          </a:bodyPr>
          <a:lstStyle>
            <a:lvl1pPr>
              <a:buClrTx/>
              <a:buFontTx/>
              <a:buNone/>
              <a:defRPr/>
            </a:lvl1pPr>
          </a:lstStyle>
          <a:p>
            <a:pPr>
              <a:defRPr/>
            </a:pPr>
            <a:fld id="{C9A1F835-4D30-40A4-944E-02FB0CFCF344}" type="slidenum">
              <a:rPr lang="en-US" altLang="en-US"/>
              <a:pPr>
                <a:defRPr/>
              </a:pPr>
              <a:t>‹#›</a:t>
            </a:fld>
            <a:endParaRPr lang="en-US" altLang="en-US"/>
          </a:p>
        </p:txBody>
      </p:sp>
    </p:spTree>
    <p:extLst>
      <p:ext uri="{BB962C8B-B14F-4D97-AF65-F5344CB8AC3E}">
        <p14:creationId xmlns:p14="http://schemas.microsoft.com/office/powerpoint/2010/main" val="1092433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cxnSp>
        <p:nvCxnSpPr>
          <p:cNvPr id="5" name="Google Shape;28;p19">
            <a:extLst>
              <a:ext uri="{FF2B5EF4-FFF2-40B4-BE49-F238E27FC236}">
                <a16:creationId xmlns:a16="http://schemas.microsoft.com/office/drawing/2014/main" xmlns="" id="{B0FFACE1-DE6F-4369-B507-A33BA734C385}"/>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30;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6" name="Google Shape;26;p19"/>
          <p:cNvSpPr txBox="1">
            <a:spLocks noGrp="1"/>
          </p:cNvSpPr>
          <p:nvPr>
            <p:ph type="body" idx="1"/>
          </p:nvPr>
        </p:nvSpPr>
        <p:spPr>
          <a:xfrm>
            <a:off x="457202" y="1381125"/>
            <a:ext cx="4025899" cy="4719638"/>
          </a:xfrm>
          <a:prstGeom prst="rect">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5" y="1381125"/>
            <a:ext cx="4025899" cy="4719638"/>
          </a:xfrm>
          <a:prstGeom prst="roundRect">
            <a:avLst>
              <a:gd name="adj" fmla="val 1970"/>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9" name="Google Shape;29;p19"/>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25;p19">
            <a:extLst>
              <a:ext uri="{FF2B5EF4-FFF2-40B4-BE49-F238E27FC236}">
                <a16:creationId xmlns:a16="http://schemas.microsoft.com/office/drawing/2014/main" xmlns="" id="{920F6E62-D9C9-43F0-B339-DCAEE6C0A335}"/>
              </a:ext>
            </a:extLst>
          </p:cNvPr>
          <p:cNvSpPr txBox="1">
            <a:spLocks noGrp="1"/>
          </p:cNvSpPr>
          <p:nvPr>
            <p:ph type="sldNum" idx="10"/>
          </p:nvPr>
        </p:nvSpPr>
        <p:spPr/>
        <p:txBody>
          <a:bodyPr>
            <a:noAutofit/>
          </a:bodyPr>
          <a:lstStyle>
            <a:lvl1pPr>
              <a:buClrTx/>
              <a:buFontTx/>
              <a:buNone/>
              <a:defRPr/>
            </a:lvl1pPr>
          </a:lstStyle>
          <a:p>
            <a:pPr>
              <a:defRPr/>
            </a:pPr>
            <a:fld id="{5A3D20C3-9E35-4E50-B33E-DF1E8924843D}" type="slidenum">
              <a:rPr lang="en-US" altLang="en-US"/>
              <a:pPr>
                <a:defRPr/>
              </a:pPr>
              <a:t>‹#›</a:t>
            </a:fld>
            <a:endParaRPr lang="en-US" altLang="en-US"/>
          </a:p>
        </p:txBody>
      </p:sp>
    </p:spTree>
    <p:extLst>
      <p:ext uri="{BB962C8B-B14F-4D97-AF65-F5344CB8AC3E}">
        <p14:creationId xmlns:p14="http://schemas.microsoft.com/office/powerpoint/2010/main" val="2437348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cxnSp>
        <p:nvCxnSpPr>
          <p:cNvPr id="4" name="Google Shape;34;p20">
            <a:extLst>
              <a:ext uri="{FF2B5EF4-FFF2-40B4-BE49-F238E27FC236}">
                <a16:creationId xmlns:a16="http://schemas.microsoft.com/office/drawing/2014/main" xmlns="" id="{064B8EE8-EE46-426A-A9AE-081A4E767DEA}"/>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36;p2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400"/>
              <a:buNone/>
              <a:defRPr/>
            </a:lvl1pPr>
            <a:lvl2pPr marL="685800" lvl="1" indent="-266700" algn="l">
              <a:lnSpc>
                <a:spcPct val="100000"/>
              </a:lnSpc>
              <a:spcBef>
                <a:spcPts val="1350"/>
              </a:spcBef>
              <a:spcAft>
                <a:spcPts val="0"/>
              </a:spcAft>
              <a:buSzPts val="2000"/>
              <a:buFont typeface="Arial"/>
              <a:buChar char="•"/>
              <a:defRPr/>
            </a:lvl2pPr>
            <a:lvl3pPr marL="1028700" lvl="2" indent="-257175" algn="l">
              <a:lnSpc>
                <a:spcPct val="100000"/>
              </a:lnSpc>
              <a:spcBef>
                <a:spcPts val="900"/>
              </a:spcBef>
              <a:spcAft>
                <a:spcPts val="0"/>
              </a:spcAft>
              <a:buSzPts val="1800"/>
              <a:buFont typeface="Arial"/>
              <a:buChar char="–"/>
              <a:defRPr/>
            </a:lvl3pPr>
            <a:lvl4pPr marL="1371600" lvl="3" indent="-247650" algn="l">
              <a:lnSpc>
                <a:spcPct val="100000"/>
              </a:lnSpc>
              <a:spcBef>
                <a:spcPts val="1050"/>
              </a:spcBef>
              <a:spcAft>
                <a:spcPts val="0"/>
              </a:spcAft>
              <a:buSzPts val="1600"/>
              <a:buFont typeface="Arial"/>
              <a:buChar char="•"/>
              <a:defRPr/>
            </a:lvl4pPr>
            <a:lvl5pPr marL="1714500" lvl="4" indent="-238125" algn="l">
              <a:lnSpc>
                <a:spcPct val="100000"/>
              </a:lnSpc>
              <a:spcBef>
                <a:spcPts val="1200"/>
              </a:spcBef>
              <a:spcAft>
                <a:spcPts val="0"/>
              </a:spcAft>
              <a:buSzPts val="1400"/>
              <a:buFont typeface="Arial"/>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5" name="Google Shape;35;p2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32;p20">
            <a:extLst>
              <a:ext uri="{FF2B5EF4-FFF2-40B4-BE49-F238E27FC236}">
                <a16:creationId xmlns:a16="http://schemas.microsoft.com/office/drawing/2014/main" xmlns="" id="{97B225B5-FFFC-4AFC-A43D-428074E6A557}"/>
              </a:ext>
            </a:extLst>
          </p:cNvPr>
          <p:cNvSpPr txBox="1">
            <a:spLocks noGrp="1"/>
          </p:cNvSpPr>
          <p:nvPr>
            <p:ph type="sldNum" idx="10"/>
          </p:nvPr>
        </p:nvSpPr>
        <p:spPr/>
        <p:txBody>
          <a:bodyPr>
            <a:noAutofit/>
          </a:bodyPr>
          <a:lstStyle>
            <a:lvl1pPr>
              <a:buClrTx/>
              <a:buFontTx/>
              <a:buNone/>
              <a:defRPr/>
            </a:lvl1pPr>
          </a:lstStyle>
          <a:p>
            <a:pPr>
              <a:defRPr/>
            </a:pPr>
            <a:fld id="{33767087-C8A8-41C9-A248-3964CBA027DF}" type="slidenum">
              <a:rPr lang="en-US" altLang="en-US"/>
              <a:pPr>
                <a:defRPr/>
              </a:pPr>
              <a:t>‹#›</a:t>
            </a:fld>
            <a:endParaRPr lang="en-US" altLang="en-US"/>
          </a:p>
        </p:txBody>
      </p:sp>
    </p:spTree>
    <p:extLst>
      <p:ext uri="{BB962C8B-B14F-4D97-AF65-F5344CB8AC3E}">
        <p14:creationId xmlns:p14="http://schemas.microsoft.com/office/powerpoint/2010/main" val="1834984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cxnSp>
        <p:nvCxnSpPr>
          <p:cNvPr id="5" name="Google Shape;41;p21">
            <a:extLst>
              <a:ext uri="{FF2B5EF4-FFF2-40B4-BE49-F238E27FC236}">
                <a16:creationId xmlns:a16="http://schemas.microsoft.com/office/drawing/2014/main" xmlns="" id="{A45F919A-E9DA-4D76-BA29-D0A5657062A3}"/>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43;p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9" name="Google Shape;39;p21"/>
          <p:cNvSpPr txBox="1">
            <a:spLocks noGrp="1"/>
          </p:cNvSpPr>
          <p:nvPr>
            <p:ph type="body" idx="1"/>
          </p:nvPr>
        </p:nvSpPr>
        <p:spPr>
          <a:xfrm>
            <a:off x="457202" y="1375283"/>
            <a:ext cx="4025899" cy="4725480"/>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5" y="1375283"/>
            <a:ext cx="4025899" cy="4725480"/>
          </a:xfrm>
          <a:prstGeom prst="roundRect">
            <a:avLst>
              <a:gd name="adj" fmla="val 2505"/>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2" name="Google Shape;42;p21"/>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38;p21">
            <a:extLst>
              <a:ext uri="{FF2B5EF4-FFF2-40B4-BE49-F238E27FC236}">
                <a16:creationId xmlns:a16="http://schemas.microsoft.com/office/drawing/2014/main" xmlns="" id="{0A6CDC03-452B-4F2A-AD8D-01F118A1EC26}"/>
              </a:ext>
            </a:extLst>
          </p:cNvPr>
          <p:cNvSpPr txBox="1">
            <a:spLocks noGrp="1"/>
          </p:cNvSpPr>
          <p:nvPr>
            <p:ph type="sldNum" idx="10"/>
          </p:nvPr>
        </p:nvSpPr>
        <p:spPr/>
        <p:txBody>
          <a:bodyPr>
            <a:noAutofit/>
          </a:bodyPr>
          <a:lstStyle>
            <a:lvl1pPr>
              <a:buClrTx/>
              <a:buFontTx/>
              <a:buNone/>
              <a:defRPr/>
            </a:lvl1pPr>
          </a:lstStyle>
          <a:p>
            <a:pPr>
              <a:defRPr/>
            </a:pPr>
            <a:fld id="{4A8FEABA-582E-42D7-94C2-BD6828E6BB78}" type="slidenum">
              <a:rPr lang="en-US" altLang="en-US"/>
              <a:pPr>
                <a:defRPr/>
              </a:pPr>
              <a:t>‹#›</a:t>
            </a:fld>
            <a:endParaRPr lang="en-US" altLang="en-US"/>
          </a:p>
        </p:txBody>
      </p:sp>
    </p:spTree>
    <p:extLst>
      <p:ext uri="{BB962C8B-B14F-4D97-AF65-F5344CB8AC3E}">
        <p14:creationId xmlns:p14="http://schemas.microsoft.com/office/powerpoint/2010/main" val="262266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cxnSp>
        <p:nvCxnSpPr>
          <p:cNvPr id="3" name="Google Shape;46;p22">
            <a:extLst>
              <a:ext uri="{FF2B5EF4-FFF2-40B4-BE49-F238E27FC236}">
                <a16:creationId xmlns:a16="http://schemas.microsoft.com/office/drawing/2014/main" xmlns="" id="{AD8B4FA1-214E-4602-B0D4-1913168179D0}"/>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48;p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47" name="Google Shape;47;p22"/>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45;p22">
            <a:extLst>
              <a:ext uri="{FF2B5EF4-FFF2-40B4-BE49-F238E27FC236}">
                <a16:creationId xmlns:a16="http://schemas.microsoft.com/office/drawing/2014/main" xmlns="" id="{D31A2480-D8F8-4740-A2BE-4B63D6041327}"/>
              </a:ext>
            </a:extLst>
          </p:cNvPr>
          <p:cNvSpPr txBox="1">
            <a:spLocks noGrp="1"/>
          </p:cNvSpPr>
          <p:nvPr>
            <p:ph type="sldNum" idx="10"/>
          </p:nvPr>
        </p:nvSpPr>
        <p:spPr/>
        <p:txBody>
          <a:bodyPr>
            <a:noAutofit/>
          </a:bodyPr>
          <a:lstStyle>
            <a:lvl1pPr>
              <a:buClrTx/>
              <a:buFontTx/>
              <a:buNone/>
              <a:defRPr/>
            </a:lvl1pPr>
          </a:lstStyle>
          <a:p>
            <a:pPr>
              <a:defRPr/>
            </a:pPr>
            <a:fld id="{DF1DBAB5-1B77-437F-BA50-C06E888384D4}" type="slidenum">
              <a:rPr lang="en-US" altLang="en-US"/>
              <a:pPr>
                <a:defRPr/>
              </a:pPr>
              <a:t>‹#›</a:t>
            </a:fld>
            <a:endParaRPr lang="en-US" altLang="en-US"/>
          </a:p>
        </p:txBody>
      </p:sp>
    </p:spTree>
    <p:extLst>
      <p:ext uri="{BB962C8B-B14F-4D97-AF65-F5344CB8AC3E}">
        <p14:creationId xmlns:p14="http://schemas.microsoft.com/office/powerpoint/2010/main" val="2491265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 name="Google Shape;52;p23">
            <a:extLst>
              <a:ext uri="{FF2B5EF4-FFF2-40B4-BE49-F238E27FC236}">
                <a16:creationId xmlns:a16="http://schemas.microsoft.com/office/drawing/2014/main" xmlns="" id="{E7CE4561-B7EB-4324-814E-F180332C0C45}"/>
              </a:ext>
            </a:extLst>
          </p:cNvPr>
          <p:cNvSpPr txBox="1">
            <a:spLocks noGrp="1"/>
          </p:cNvSpPr>
          <p:nvPr>
            <p:ph type="sldNum" idx="10"/>
          </p:nvPr>
        </p:nvSpPr>
        <p:spPr/>
        <p:txBody>
          <a:bodyPr>
            <a:noAutofit/>
          </a:bodyPr>
          <a:lstStyle>
            <a:lvl1pPr>
              <a:buClrTx/>
              <a:buFontTx/>
              <a:buNone/>
              <a:defRPr/>
            </a:lvl1pPr>
          </a:lstStyle>
          <a:p>
            <a:pPr>
              <a:defRPr/>
            </a:pPr>
            <a:fld id="{35A8406D-64F1-465F-A298-F359266FF197}" type="slidenum">
              <a:rPr lang="en-US" altLang="en-US"/>
              <a:pPr>
                <a:defRPr/>
              </a:pPr>
              <a:t>‹#›</a:t>
            </a:fld>
            <a:endParaRPr lang="en-US" altLang="en-US"/>
          </a:p>
        </p:txBody>
      </p:sp>
    </p:spTree>
    <p:extLst>
      <p:ext uri="{BB962C8B-B14F-4D97-AF65-F5344CB8AC3E}">
        <p14:creationId xmlns:p14="http://schemas.microsoft.com/office/powerpoint/2010/main" val="2348962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pic>
        <p:nvPicPr>
          <p:cNvPr id="5" name="Google Shape;59;p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57;p24">
            <a:extLst>
              <a:ext uri="{FF2B5EF4-FFF2-40B4-BE49-F238E27FC236}">
                <a16:creationId xmlns:a16="http://schemas.microsoft.com/office/drawing/2014/main" xmlns="" id="{1D9238F9-DF9C-47B4-B709-EE5CFF73AEBE}"/>
              </a:ext>
            </a:extLst>
          </p:cNvPr>
          <p:cNvSpPr txBox="1">
            <a:spLocks noGrp="1"/>
          </p:cNvSpPr>
          <p:nvPr>
            <p:ph type="sldNum" idx="10"/>
          </p:nvPr>
        </p:nvSpPr>
        <p:spPr/>
        <p:txBody>
          <a:bodyPr>
            <a:noAutofit/>
          </a:bodyPr>
          <a:lstStyle>
            <a:lvl1pPr>
              <a:buClrTx/>
              <a:buFontTx/>
              <a:buNone/>
              <a:defRPr/>
            </a:lvl1pPr>
          </a:lstStyle>
          <a:p>
            <a:pPr>
              <a:defRPr/>
            </a:pPr>
            <a:fld id="{E4D2115D-E27C-44AF-AF8D-6ECB79125CD9}" type="slidenum">
              <a:rPr lang="en-US" altLang="en-US"/>
              <a:pPr>
                <a:defRPr/>
              </a:pPr>
              <a:t>‹#›</a:t>
            </a:fld>
            <a:endParaRPr lang="en-US" altLang="en-US"/>
          </a:p>
        </p:txBody>
      </p:sp>
    </p:spTree>
    <p:extLst>
      <p:ext uri="{BB962C8B-B14F-4D97-AF65-F5344CB8AC3E}">
        <p14:creationId xmlns:p14="http://schemas.microsoft.com/office/powerpoint/2010/main" val="2120108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pic>
        <p:nvPicPr>
          <p:cNvPr id="5" name="Google Shape;65;p2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63;p25">
            <a:extLst>
              <a:ext uri="{FF2B5EF4-FFF2-40B4-BE49-F238E27FC236}">
                <a16:creationId xmlns:a16="http://schemas.microsoft.com/office/drawing/2014/main" xmlns="" id="{D3007370-1815-42A7-8D06-46DA32B0E721}"/>
              </a:ext>
            </a:extLst>
          </p:cNvPr>
          <p:cNvSpPr txBox="1">
            <a:spLocks noGrp="1"/>
          </p:cNvSpPr>
          <p:nvPr>
            <p:ph type="sldNum" idx="10"/>
          </p:nvPr>
        </p:nvSpPr>
        <p:spPr/>
        <p:txBody>
          <a:bodyPr>
            <a:noAutofit/>
          </a:bodyPr>
          <a:lstStyle>
            <a:lvl1pPr>
              <a:buClrTx/>
              <a:buFontTx/>
              <a:buNone/>
              <a:defRPr/>
            </a:lvl1pPr>
          </a:lstStyle>
          <a:p>
            <a:pPr>
              <a:defRPr/>
            </a:pPr>
            <a:fld id="{F580D893-C877-4B45-AFA4-C9530F0C30C6}" type="slidenum">
              <a:rPr lang="en-US" altLang="en-US"/>
              <a:pPr>
                <a:defRPr/>
              </a:pPr>
              <a:t>‹#›</a:t>
            </a:fld>
            <a:endParaRPr lang="en-US" altLang="en-US"/>
          </a:p>
        </p:txBody>
      </p:sp>
    </p:spTree>
    <p:extLst>
      <p:ext uri="{BB962C8B-B14F-4D97-AF65-F5344CB8AC3E}">
        <p14:creationId xmlns:p14="http://schemas.microsoft.com/office/powerpoint/2010/main" val="2081659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4" name="Google Shape;67;p2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9" name="Google Shape;69;p26"/>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68;p26">
            <a:extLst>
              <a:ext uri="{FF2B5EF4-FFF2-40B4-BE49-F238E27FC236}">
                <a16:creationId xmlns:a16="http://schemas.microsoft.com/office/drawing/2014/main" xmlns="" id="{EC14C8ED-B89D-463F-BF3F-91F8890BAEFB}"/>
              </a:ext>
            </a:extLst>
          </p:cNvPr>
          <p:cNvSpPr txBox="1">
            <a:spLocks noGrp="1"/>
          </p:cNvSpPr>
          <p:nvPr>
            <p:ph type="sldNum" idx="10"/>
          </p:nvPr>
        </p:nvSpPr>
        <p:spPr/>
        <p:txBody>
          <a:bodyPr>
            <a:noAutofit/>
          </a:bodyPr>
          <a:lstStyle>
            <a:lvl1pPr>
              <a:buClrTx/>
              <a:buFontTx/>
              <a:buNone/>
              <a:defRPr/>
            </a:lvl1pPr>
          </a:lstStyle>
          <a:p>
            <a:pPr>
              <a:defRPr/>
            </a:pPr>
            <a:fld id="{9FCAE87B-2619-4CC6-A842-4FF6BEE94B77}" type="slidenum">
              <a:rPr lang="en-US" altLang="en-US"/>
              <a:pPr>
                <a:defRPr/>
              </a:pPr>
              <a:t>‹#›</a:t>
            </a:fld>
            <a:endParaRPr lang="en-US" altLang="en-US"/>
          </a:p>
        </p:txBody>
      </p:sp>
    </p:spTree>
    <p:extLst>
      <p:ext uri="{BB962C8B-B14F-4D97-AF65-F5344CB8AC3E}">
        <p14:creationId xmlns:p14="http://schemas.microsoft.com/office/powerpoint/2010/main" val="3516080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4" name="Google Shape;73;p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7;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75" name="Google Shape;75;p27"/>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4;p27">
            <a:extLst>
              <a:ext uri="{FF2B5EF4-FFF2-40B4-BE49-F238E27FC236}">
                <a16:creationId xmlns:a16="http://schemas.microsoft.com/office/drawing/2014/main" xmlns="" id="{BE92D1E1-4CD7-425F-AA3D-E099BE73408D}"/>
              </a:ext>
            </a:extLst>
          </p:cNvPr>
          <p:cNvSpPr txBox="1">
            <a:spLocks noGrp="1"/>
          </p:cNvSpPr>
          <p:nvPr>
            <p:ph type="sldNum" idx="10"/>
          </p:nvPr>
        </p:nvSpPr>
        <p:spPr/>
        <p:txBody>
          <a:bodyPr>
            <a:noAutofit/>
          </a:bodyPr>
          <a:lstStyle>
            <a:lvl1pPr>
              <a:buClrTx/>
              <a:buFontTx/>
              <a:buNone/>
              <a:defRPr/>
            </a:lvl1pPr>
          </a:lstStyle>
          <a:p>
            <a:pPr>
              <a:defRPr/>
            </a:pPr>
            <a:fld id="{618D776D-145B-45EC-87BF-9F1FAAB69052}" type="slidenum">
              <a:rPr lang="en-US" altLang="en-US"/>
              <a:pPr>
                <a:defRPr/>
              </a:pPr>
              <a:t>‹#›</a:t>
            </a:fld>
            <a:endParaRPr lang="en-US" altLang="en-US"/>
          </a:p>
        </p:txBody>
      </p:sp>
    </p:spTree>
    <p:extLst>
      <p:ext uri="{BB962C8B-B14F-4D97-AF65-F5344CB8AC3E}">
        <p14:creationId xmlns:p14="http://schemas.microsoft.com/office/powerpoint/2010/main" val="710591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sp>
        <p:nvSpPr>
          <p:cNvPr id="45" name="Google Shape;45;p2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 name="Google Shape;46;p22"/>
          <p:cNvCxnSpPr/>
          <p:nvPr/>
        </p:nvCxnSpPr>
        <p:spPr>
          <a:xfrm>
            <a:off x="457994" y="1162050"/>
            <a:ext cx="8228012" cy="0"/>
          </a:xfrm>
          <a:prstGeom prst="straightConnector1">
            <a:avLst/>
          </a:prstGeom>
          <a:noFill/>
          <a:ln w="9525" cap="flat" cmpd="sng">
            <a:solidFill>
              <a:schemeClr val="accent6"/>
            </a:solidFill>
            <a:prstDash val="solid"/>
            <a:round/>
            <a:headEnd type="none" w="sm" len="sm"/>
            <a:tailEnd type="none" w="sm" len="sm"/>
          </a:ln>
        </p:spPr>
      </p:cxnSp>
      <p:sp>
        <p:nvSpPr>
          <p:cNvPr id="47" name="Google Shape;47;p2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2"/>
          <p:cNvPicPr preferRelativeResize="0"/>
          <p:nvPr/>
        </p:nvPicPr>
        <p:blipFill rotWithShape="1">
          <a:blip r:embed="rId2">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3" name="Google Shape;79;p2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1;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0" name="Google Shape;80;p28"/>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04331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4" name="Google Shape;83;p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6;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4" name="Google Shape;84;p29"/>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06392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cxnSp>
        <p:nvCxnSpPr>
          <p:cNvPr id="3" name="Google Shape;90;p30">
            <a:extLst>
              <a:ext uri="{FF2B5EF4-FFF2-40B4-BE49-F238E27FC236}">
                <a16:creationId xmlns:a16="http://schemas.microsoft.com/office/drawing/2014/main" xmlns="" id="{3120CA2B-7FC2-4215-B548-611874BB9FB4}"/>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91;p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9" name="Google Shape;89;p3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88;p30">
            <a:extLst>
              <a:ext uri="{FF2B5EF4-FFF2-40B4-BE49-F238E27FC236}">
                <a16:creationId xmlns:a16="http://schemas.microsoft.com/office/drawing/2014/main" xmlns="" id="{47EED825-5674-4ED9-B70B-21B7DAFA58AD}"/>
              </a:ext>
            </a:extLst>
          </p:cNvPr>
          <p:cNvSpPr txBox="1">
            <a:spLocks noGrp="1"/>
          </p:cNvSpPr>
          <p:nvPr>
            <p:ph type="sldNum" idx="10"/>
          </p:nvPr>
        </p:nvSpPr>
        <p:spPr/>
        <p:txBody>
          <a:bodyPr>
            <a:noAutofit/>
          </a:bodyPr>
          <a:lstStyle>
            <a:lvl1pPr>
              <a:buClrTx/>
              <a:buFontTx/>
              <a:buNone/>
              <a:defRPr/>
            </a:lvl1pPr>
          </a:lstStyle>
          <a:p>
            <a:pPr>
              <a:defRPr/>
            </a:pPr>
            <a:fld id="{D1E6CFA7-FA76-420E-9F12-C072D9A4D355}" type="slidenum">
              <a:rPr lang="en-US" altLang="en-US"/>
              <a:pPr>
                <a:defRPr/>
              </a:pPr>
              <a:t>‹#›</a:t>
            </a:fld>
            <a:endParaRPr lang="en-US" altLang="en-US"/>
          </a:p>
        </p:txBody>
      </p:sp>
    </p:spTree>
    <p:extLst>
      <p:ext uri="{BB962C8B-B14F-4D97-AF65-F5344CB8AC3E}">
        <p14:creationId xmlns:p14="http://schemas.microsoft.com/office/powerpoint/2010/main" val="244239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4" name="Google Shape;93;p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7;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95" name="Google Shape;95;p31"/>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94;p31">
            <a:extLst>
              <a:ext uri="{FF2B5EF4-FFF2-40B4-BE49-F238E27FC236}">
                <a16:creationId xmlns:a16="http://schemas.microsoft.com/office/drawing/2014/main" xmlns="" id="{CB4C467F-E089-4F4C-8A50-93A7A129C057}"/>
              </a:ext>
            </a:extLst>
          </p:cNvPr>
          <p:cNvSpPr txBox="1">
            <a:spLocks noGrp="1"/>
          </p:cNvSpPr>
          <p:nvPr>
            <p:ph type="sldNum" idx="10"/>
          </p:nvPr>
        </p:nvSpPr>
        <p:spPr/>
        <p:txBody>
          <a:bodyPr>
            <a:noAutofit/>
          </a:bodyPr>
          <a:lstStyle>
            <a:lvl1pPr>
              <a:buClrTx/>
              <a:buFontTx/>
              <a:buNone/>
              <a:defRPr/>
            </a:lvl1pPr>
          </a:lstStyle>
          <a:p>
            <a:pPr>
              <a:defRPr/>
            </a:pPr>
            <a:fld id="{1B65FB6F-C25D-40FA-9BF7-3D7D35B98176}" type="slidenum">
              <a:rPr lang="en-US" altLang="en-US"/>
              <a:pPr>
                <a:defRPr/>
              </a:pPr>
              <a:t>‹#›</a:t>
            </a:fld>
            <a:endParaRPr lang="en-US" altLang="en-US"/>
          </a:p>
        </p:txBody>
      </p:sp>
    </p:spTree>
    <p:extLst>
      <p:ext uri="{BB962C8B-B14F-4D97-AF65-F5344CB8AC3E}">
        <p14:creationId xmlns:p14="http://schemas.microsoft.com/office/powerpoint/2010/main" val="2980632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4" name="Google Shape;99;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3;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1" name="Google Shape;101;p32"/>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00;p32">
            <a:extLst>
              <a:ext uri="{FF2B5EF4-FFF2-40B4-BE49-F238E27FC236}">
                <a16:creationId xmlns:a16="http://schemas.microsoft.com/office/drawing/2014/main" xmlns="" id="{4DE4E273-D395-46C2-9DCA-524AE93F783E}"/>
              </a:ext>
            </a:extLst>
          </p:cNvPr>
          <p:cNvSpPr txBox="1">
            <a:spLocks noGrp="1"/>
          </p:cNvSpPr>
          <p:nvPr>
            <p:ph type="sldNum" idx="10"/>
          </p:nvPr>
        </p:nvSpPr>
        <p:spPr/>
        <p:txBody>
          <a:bodyPr>
            <a:noAutofit/>
          </a:bodyPr>
          <a:lstStyle>
            <a:lvl1pPr>
              <a:buClrTx/>
              <a:buFontTx/>
              <a:buNone/>
              <a:defRPr/>
            </a:lvl1pPr>
          </a:lstStyle>
          <a:p>
            <a:pPr>
              <a:defRPr/>
            </a:pPr>
            <a:fld id="{EF0BD1B6-94F2-4834-8DD7-EBD879B1504C}" type="slidenum">
              <a:rPr lang="en-US" altLang="en-US"/>
              <a:pPr>
                <a:defRPr/>
              </a:pPr>
              <a:t>‹#›</a:t>
            </a:fld>
            <a:endParaRPr lang="en-US" altLang="en-US"/>
          </a:p>
        </p:txBody>
      </p:sp>
    </p:spTree>
    <p:extLst>
      <p:ext uri="{BB962C8B-B14F-4D97-AF65-F5344CB8AC3E}">
        <p14:creationId xmlns:p14="http://schemas.microsoft.com/office/powerpoint/2010/main" val="4080285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3" name="Google Shape;105;p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7;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6" name="Google Shape;106;p33"/>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5077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C4B43EBC-27A5-4678-A40C-4A40D9B85534}"/>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4554F3EA-B2DF-4575-B75D-F6E85C109C50}"/>
              </a:ext>
            </a:extLst>
          </p:cNvPr>
          <p:cNvSpPr>
            <a:spLocks noGrp="1"/>
          </p:cNvSpPr>
          <p:nvPr>
            <p:ph type="sldNum" sz="quarter" idx="14"/>
          </p:nvPr>
        </p:nvSpPr>
        <p:spPr/>
        <p:txBody>
          <a:bodyPr>
            <a:noAutofit/>
          </a:bodyPr>
          <a:lstStyle>
            <a:lvl1pPr>
              <a:buClrTx/>
              <a:buFontTx/>
              <a:buNone/>
              <a:defRPr/>
            </a:lvl1pPr>
          </a:lstStyle>
          <a:p>
            <a:pPr>
              <a:defRPr/>
            </a:pPr>
            <a:fld id="{056EBEC7-3772-4227-AA24-7B4B84F9DE0F}" type="slidenum">
              <a:rPr lang="en-US" altLang="en-US"/>
              <a:pPr>
                <a:defRPr/>
              </a:pPr>
              <a:t>‹#›</a:t>
            </a:fld>
            <a:endParaRPr lang="en-US" altLang="en-US"/>
          </a:p>
        </p:txBody>
      </p:sp>
    </p:spTree>
    <p:extLst>
      <p:ext uri="{BB962C8B-B14F-4D97-AF65-F5344CB8AC3E}">
        <p14:creationId xmlns:p14="http://schemas.microsoft.com/office/powerpoint/2010/main" val="3700418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F053CC5-4A92-4F9D-A761-86FFC02C0EBC}"/>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4C174FA4-58D6-4DFF-959A-CBEBC5AB1B18}"/>
              </a:ext>
            </a:extLst>
          </p:cNvPr>
          <p:cNvSpPr>
            <a:spLocks noGrp="1"/>
          </p:cNvSpPr>
          <p:nvPr>
            <p:ph type="sldNum" sz="quarter" idx="13"/>
          </p:nvPr>
        </p:nvSpPr>
        <p:spPr/>
        <p:txBody>
          <a:bodyPr>
            <a:noAutofit/>
          </a:bodyPr>
          <a:lstStyle>
            <a:lvl1pPr>
              <a:buClrTx/>
              <a:buFontTx/>
              <a:buNone/>
              <a:defRPr/>
            </a:lvl1pPr>
          </a:lstStyle>
          <a:p>
            <a:pPr>
              <a:defRPr/>
            </a:pPr>
            <a:fld id="{167504F0-483E-467E-A7CA-F6ABB5BA34D9}" type="slidenum">
              <a:rPr lang="en-US" altLang="en-US"/>
              <a:pPr>
                <a:defRPr/>
              </a:pPr>
              <a:t>‹#›</a:t>
            </a:fld>
            <a:endParaRPr lang="en-US" altLang="en-US"/>
          </a:p>
        </p:txBody>
      </p:sp>
    </p:spTree>
    <p:extLst>
      <p:ext uri="{BB962C8B-B14F-4D97-AF65-F5344CB8AC3E}">
        <p14:creationId xmlns:p14="http://schemas.microsoft.com/office/powerpoint/2010/main" val="3382332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7F213293-DA91-4ECF-94A4-585436BA6384}"/>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1pPr marL="0" indent="0">
              <a:lnSpc>
                <a:spcPct val="100000"/>
              </a:lnSpc>
              <a:spcAft>
                <a:spcPts val="1350"/>
              </a:spcAft>
              <a:buNone/>
              <a:defRPr/>
            </a:lvl1pPr>
            <a:lvl2pPr marL="209550" indent="-188119">
              <a:buFont typeface="Arial" pitchFamily="34" charset="0"/>
              <a:buChar char="•"/>
              <a:defRPr/>
            </a:lvl2pPr>
            <a:lvl3pPr marL="386954" indent="-188119">
              <a:buFont typeface="BentonSansF Book" pitchFamily="50" charset="0"/>
              <a:buChar char="–"/>
              <a:defRPr/>
            </a:lvl3pPr>
            <a:lvl4pPr marL="601266" indent="-188119">
              <a:buFont typeface="Arial" pitchFamily="34" charset="0"/>
              <a:buChar char="•"/>
              <a:defRPr/>
            </a:lvl4pPr>
            <a:lvl5pPr marL="814388" indent="-188119">
              <a:buFont typeface="BentonSansF Book"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83D9DAC8-0326-4C30-BA8B-BA160E27F566}"/>
              </a:ext>
            </a:extLst>
          </p:cNvPr>
          <p:cNvSpPr>
            <a:spLocks noGrp="1"/>
          </p:cNvSpPr>
          <p:nvPr>
            <p:ph type="sldNum" sz="quarter" idx="13"/>
          </p:nvPr>
        </p:nvSpPr>
        <p:spPr/>
        <p:txBody>
          <a:bodyPr>
            <a:noAutofit/>
          </a:bodyPr>
          <a:lstStyle>
            <a:lvl1pPr>
              <a:buClrTx/>
              <a:buFontTx/>
              <a:buNone/>
              <a:defRPr/>
            </a:lvl1pPr>
          </a:lstStyle>
          <a:p>
            <a:pPr>
              <a:defRPr/>
            </a:pPr>
            <a:fld id="{96606618-C97A-4BFC-AE3A-45A179CB38D7}" type="slidenum">
              <a:rPr lang="en-US" altLang="en-US"/>
              <a:pPr>
                <a:defRPr/>
              </a:pPr>
              <a:t>‹#›</a:t>
            </a:fld>
            <a:endParaRPr lang="en-US" altLang="en-US"/>
          </a:p>
        </p:txBody>
      </p:sp>
    </p:spTree>
    <p:extLst>
      <p:ext uri="{BB962C8B-B14F-4D97-AF65-F5344CB8AC3E}">
        <p14:creationId xmlns:p14="http://schemas.microsoft.com/office/powerpoint/2010/main" val="3431752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249E6BD6-F9C5-499B-93A8-E51CD1D415C0}"/>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A8401F72-AB4C-4BA6-B602-43B2C495A8E8}"/>
              </a:ext>
            </a:extLst>
          </p:cNvPr>
          <p:cNvSpPr>
            <a:spLocks noGrp="1"/>
          </p:cNvSpPr>
          <p:nvPr>
            <p:ph type="sldNum" sz="quarter" idx="14"/>
          </p:nvPr>
        </p:nvSpPr>
        <p:spPr/>
        <p:txBody>
          <a:bodyPr>
            <a:noAutofit/>
          </a:bodyPr>
          <a:lstStyle>
            <a:lvl1pPr>
              <a:buClrTx/>
              <a:buFontTx/>
              <a:buNone/>
              <a:defRPr/>
            </a:lvl1pPr>
          </a:lstStyle>
          <a:p>
            <a:pPr>
              <a:defRPr/>
            </a:pPr>
            <a:fld id="{5668209F-8BE1-4EE1-9711-7FF2FB904946}" type="slidenum">
              <a:rPr lang="en-US" altLang="en-US"/>
              <a:pPr>
                <a:defRPr/>
              </a:pPr>
              <a:t>‹#›</a:t>
            </a:fld>
            <a:endParaRPr lang="en-US" altLang="en-US"/>
          </a:p>
        </p:txBody>
      </p:sp>
    </p:spTree>
    <p:extLst>
      <p:ext uri="{BB962C8B-B14F-4D97-AF65-F5344CB8AC3E}">
        <p14:creationId xmlns:p14="http://schemas.microsoft.com/office/powerpoint/2010/main" val="239294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wrap="square" lIns="182875" tIns="182875" rIns="3657600" bIns="0" anchor="t" anchorCtr="0">
            <a:normAutofit/>
          </a:bodyPr>
          <a:lstStyle>
            <a:lvl1pPr marR="0" lvl="0" algn="l" rtl="0">
              <a:lnSpc>
                <a:spcPct val="100000"/>
              </a:lnSpc>
              <a:spcBef>
                <a:spcPts val="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4"/>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1200"/>
              </a:spcBef>
              <a:spcAft>
                <a:spcPts val="0"/>
              </a:spcAft>
              <a:buClr>
                <a:schemeClr val="accent4"/>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1400"/>
              </a:spcBef>
              <a:spcAft>
                <a:spcPts val="0"/>
              </a:spcAft>
              <a:buClr>
                <a:schemeClr val="accent4"/>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1600"/>
              </a:spcBef>
              <a:spcAft>
                <a:spcPts val="0"/>
              </a:spcAft>
              <a:buClr>
                <a:schemeClr val="accent4"/>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wrap="square" lIns="457200" tIns="0" rIns="4572000" bIns="1115550" anchor="b" anchorCtr="0">
            <a:noAutofit/>
          </a:bodyPr>
          <a:lstStyle>
            <a:lvl1pPr lvl="0" algn="l">
              <a:lnSpc>
                <a:spcPct val="95000"/>
              </a:lnSpc>
              <a:spcBef>
                <a:spcPts val="0"/>
              </a:spcBef>
              <a:spcAft>
                <a:spcPts val="0"/>
              </a:spcAft>
              <a:buClr>
                <a:schemeClr val="dk2"/>
              </a:buClr>
              <a:buSzPts val="3200"/>
              <a:buFont typeface="Calibri"/>
              <a:buNone/>
              <a:defRPr sz="32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23"/>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0FE3FFB-66B1-484A-9148-55BFA1CD7322}"/>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430C4DF0-1D11-472C-B547-A2CCEC1F1BD5}"/>
              </a:ext>
            </a:extLst>
          </p:cNvPr>
          <p:cNvSpPr>
            <a:spLocks noGrp="1"/>
          </p:cNvSpPr>
          <p:nvPr>
            <p:ph type="sldNum" sz="quarter" idx="13"/>
          </p:nvPr>
        </p:nvSpPr>
        <p:spPr/>
        <p:txBody>
          <a:bodyPr>
            <a:noAutofit/>
          </a:bodyPr>
          <a:lstStyle>
            <a:lvl1pPr>
              <a:buClrTx/>
              <a:buFontTx/>
              <a:buNone/>
              <a:defRPr/>
            </a:lvl1pPr>
          </a:lstStyle>
          <a:p>
            <a:pPr>
              <a:defRPr/>
            </a:pPr>
            <a:fld id="{649E92C1-A5EF-4A52-8135-3A095F81EC17}" type="slidenum">
              <a:rPr lang="en-US" altLang="en-US"/>
              <a:pPr>
                <a:defRPr/>
              </a:pPr>
              <a:t>‹#›</a:t>
            </a:fld>
            <a:endParaRPr lang="en-US" altLang="en-US"/>
          </a:p>
        </p:txBody>
      </p:sp>
    </p:spTree>
    <p:extLst>
      <p:ext uri="{BB962C8B-B14F-4D97-AF65-F5344CB8AC3E}">
        <p14:creationId xmlns:p14="http://schemas.microsoft.com/office/powerpoint/2010/main" val="162297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C1F5C8D8-8FD9-4EAC-A3A1-AF383245139E}"/>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F80FDE30-2214-4AEA-9A60-F3670402467A}"/>
              </a:ext>
            </a:extLst>
          </p:cNvPr>
          <p:cNvSpPr>
            <a:spLocks noGrp="1"/>
          </p:cNvSpPr>
          <p:nvPr>
            <p:ph type="sldNum" sz="quarter" idx="13"/>
          </p:nvPr>
        </p:nvSpPr>
        <p:spPr/>
        <p:txBody>
          <a:bodyPr>
            <a:noAutofit/>
          </a:bodyPr>
          <a:lstStyle>
            <a:lvl1pPr>
              <a:buClrTx/>
              <a:buFontTx/>
              <a:buNone/>
              <a:defRPr/>
            </a:lvl1pPr>
          </a:lstStyle>
          <a:p>
            <a:pPr>
              <a:defRPr/>
            </a:pPr>
            <a:fld id="{9F948F73-73D3-4741-9A4C-1E8D1A273E4A}" type="slidenum">
              <a:rPr lang="en-US" altLang="en-US"/>
              <a:pPr>
                <a:defRPr/>
              </a:pPr>
              <a:t>‹#›</a:t>
            </a:fld>
            <a:endParaRPr lang="en-US" altLang="en-US"/>
          </a:p>
        </p:txBody>
      </p:sp>
    </p:spTree>
    <p:extLst>
      <p:ext uri="{BB962C8B-B14F-4D97-AF65-F5344CB8AC3E}">
        <p14:creationId xmlns:p14="http://schemas.microsoft.com/office/powerpoint/2010/main" val="3050411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7581CD93-83A1-41F5-8C28-9959766C679B}"/>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69C83F79-AA18-4885-857B-F8112CF583D7}"/>
              </a:ext>
            </a:extLst>
          </p:cNvPr>
          <p:cNvSpPr>
            <a:spLocks noGrp="1"/>
          </p:cNvSpPr>
          <p:nvPr>
            <p:ph type="sldNum" sz="quarter" idx="13"/>
          </p:nvPr>
        </p:nvSpPr>
        <p:spPr/>
        <p:txBody>
          <a:bodyPr>
            <a:noAutofit/>
          </a:bodyPr>
          <a:lstStyle>
            <a:lvl1pPr>
              <a:buClrTx/>
              <a:buFontTx/>
              <a:buNone/>
              <a:defRPr/>
            </a:lvl1pPr>
          </a:lstStyle>
          <a:p>
            <a:pPr>
              <a:defRPr/>
            </a:pPr>
            <a:fld id="{E4693048-10AA-4686-9A8B-C1E2E05A32E4}" type="slidenum">
              <a:rPr lang="en-US" altLang="en-US"/>
              <a:pPr>
                <a:defRPr/>
              </a:pPr>
              <a:t>‹#›</a:t>
            </a:fld>
            <a:endParaRPr lang="en-US" altLang="en-US"/>
          </a:p>
        </p:txBody>
      </p:sp>
    </p:spTree>
    <p:extLst>
      <p:ext uri="{BB962C8B-B14F-4D97-AF65-F5344CB8AC3E}">
        <p14:creationId xmlns:p14="http://schemas.microsoft.com/office/powerpoint/2010/main" val="4004481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Image Transition Red">
    <p:spTree>
      <p:nvGrpSpPr>
        <p:cNvPr id="1" name=""/>
        <p:cNvGrpSpPr/>
        <p:nvPr/>
      </p:nvGrpSpPr>
      <p:grpSpPr>
        <a:xfrm>
          <a:off x="0" y="0"/>
          <a:ext cx="0" cy="0"/>
          <a:chOff x="0" y="0"/>
          <a:chExt cx="0" cy="0"/>
        </a:xfrm>
      </p:grpSpPr>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Picture Placeholder 3"/>
          <p:cNvSpPr>
            <a:spLocks noGrp="1"/>
          </p:cNvSpPr>
          <p:nvPr>
            <p:ph type="pic" sz="quarter" idx="12"/>
          </p:nvPr>
        </p:nvSpPr>
        <p:spPr>
          <a:xfrm>
            <a:off x="0" y="0"/>
            <a:ext cx="9144000" cy="6858000"/>
          </a:xfrm>
          <a:solidFill>
            <a:schemeClr val="bg2">
              <a:lumMod val="95000"/>
            </a:schemeClr>
          </a:solidFill>
        </p:spPr>
        <p:txBody>
          <a:bodyPr spcFirstLastPara="1" lIns="182880" tIns="182880" rIns="3657600">
            <a:normAutofit/>
          </a:bodyPr>
          <a:lstStyle>
            <a:lvl1pPr marL="0" indent="0">
              <a:buNone/>
              <a:defRPr sz="1500"/>
            </a:lvl1pPr>
          </a:lstStyle>
          <a:p>
            <a:pPr lvl="0"/>
            <a:r>
              <a:rPr lang="en-US" noProof="0" dirty="0">
                <a:sym typeface="Calibri"/>
              </a:rPr>
              <a:t>Click icon to add picture</a:t>
            </a:r>
            <a:endParaRPr lang="en-CA" noProof="0" dirty="0">
              <a:sym typeface="Calibri"/>
            </a:endParaRPr>
          </a:p>
        </p:txBody>
      </p:sp>
      <p:sp>
        <p:nvSpPr>
          <p:cNvPr id="2" name="Title 1"/>
          <p:cNvSpPr>
            <a:spLocks noGrp="1"/>
          </p:cNvSpPr>
          <p:nvPr>
            <p:ph type="ctrTitle"/>
          </p:nvPr>
        </p:nvSpPr>
        <p:spPr>
          <a:xfrm>
            <a:off x="0" y="0"/>
            <a:ext cx="9144000" cy="6858000"/>
          </a:xfrm>
          <a:blipFill>
            <a:blip r:embed="rId3"/>
            <a:srcRect/>
            <a:stretch>
              <a:fillRect/>
            </a:stretch>
          </a:blipFill>
        </p:spPr>
        <p:txBody>
          <a:bodyPr lIns="457200" rIns="4572000" bIns="1115568">
            <a:noAutofit/>
          </a:bodyPr>
          <a:lstStyle>
            <a:lvl1pPr>
              <a:lnSpc>
                <a:spcPct val="95000"/>
              </a:lnSpc>
              <a:defRPr sz="2400" b="0">
                <a:solidFill>
                  <a:schemeClr val="tx2"/>
                </a:solidFill>
              </a:defRPr>
            </a:lvl1pPr>
          </a:lstStyle>
          <a:p>
            <a:r>
              <a:rPr lang="en-US"/>
              <a:t>Click to edit Master title style</a:t>
            </a:r>
            <a:endParaRPr lang="en-CA"/>
          </a:p>
        </p:txBody>
      </p:sp>
      <p:sp>
        <p:nvSpPr>
          <p:cNvPr id="9" name="Text Placeholder 8"/>
          <p:cNvSpPr>
            <a:spLocks noGrp="1"/>
          </p:cNvSpPr>
          <p:nvPr>
            <p:ph type="body" sz="quarter" idx="10"/>
          </p:nvPr>
        </p:nvSpPr>
        <p:spPr>
          <a:xfrm>
            <a:off x="457200" y="5778903"/>
            <a:ext cx="4114800" cy="426637"/>
          </a:xfrm>
        </p:spPr>
        <p:txBody>
          <a:bodyPr>
            <a:noAutofit/>
          </a:bodyPr>
          <a:lstStyle>
            <a:lvl1pPr marL="0" indent="0">
              <a:lnSpc>
                <a:spcPct val="100000"/>
              </a:lnSpc>
              <a:spcAft>
                <a:spcPct val="0"/>
              </a:spcAft>
              <a:buNone/>
              <a:defRPr sz="1350" baseline="0">
                <a:solidFill>
                  <a:schemeClr val="tx1"/>
                </a:solidFill>
              </a:defRPr>
            </a:lvl1pPr>
            <a:lvl2pPr marL="0" indent="0">
              <a:lnSpc>
                <a:spcPct val="100000"/>
              </a:lnSpc>
              <a:spcAft>
                <a:spcPct val="0"/>
              </a:spcAft>
              <a:buNone/>
              <a:defRPr sz="1425">
                <a:solidFill>
                  <a:schemeClr val="bg1"/>
                </a:solidFill>
              </a:defRPr>
            </a:lvl2pPr>
            <a:lvl3pPr marL="351000" indent="0">
              <a:buNone/>
              <a:defRPr/>
            </a:lvl3pPr>
          </a:lstStyle>
          <a:p>
            <a:pPr lvl="0"/>
            <a:r>
              <a:rPr lang="en-US"/>
              <a:t>Click to edit Master text styles</a:t>
            </a:r>
          </a:p>
        </p:txBody>
      </p:sp>
      <p:sp>
        <p:nvSpPr>
          <p:cNvPr id="6" name="Slide Number Placeholder 5">
            <a:extLst>
              <a:ext uri="{FF2B5EF4-FFF2-40B4-BE49-F238E27FC236}">
                <a16:creationId xmlns:a16="http://schemas.microsoft.com/office/drawing/2014/main" xmlns="" id="{B5E5B338-0A9B-4E9A-9132-204018A9E672}"/>
              </a:ext>
            </a:extLst>
          </p:cNvPr>
          <p:cNvSpPr>
            <a:spLocks noGrp="1"/>
          </p:cNvSpPr>
          <p:nvPr>
            <p:ph type="sldNum" sz="quarter" idx="13"/>
          </p:nvPr>
        </p:nvSpPr>
        <p:spPr/>
        <p:txBody>
          <a:bodyPr>
            <a:noAutofit/>
          </a:bodyPr>
          <a:lstStyle>
            <a:lvl1pPr>
              <a:buClrTx/>
              <a:buFontTx/>
              <a:buNone/>
              <a:defRPr/>
            </a:lvl1pPr>
          </a:lstStyle>
          <a:p>
            <a:pPr>
              <a:defRPr/>
            </a:pPr>
            <a:fld id="{9AF58B98-3700-4BF2-B889-45475535A5D5}" type="slidenum">
              <a:rPr lang="en-US" altLang="en-US"/>
              <a:pPr>
                <a:defRPr/>
              </a:pPr>
              <a:t>‹#›</a:t>
            </a:fld>
            <a:endParaRPr lang="en-US" altLang="en-US"/>
          </a:p>
        </p:txBody>
      </p:sp>
    </p:spTree>
    <p:extLst>
      <p:ext uri="{BB962C8B-B14F-4D97-AF65-F5344CB8AC3E}">
        <p14:creationId xmlns:p14="http://schemas.microsoft.com/office/powerpoint/2010/main" val="833296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4BFC268A-60C2-474A-8BD1-B5B8BE0D7F90}"/>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ECCD15CA-6947-435D-97A6-46C49CB9A3D7}"/>
              </a:ext>
            </a:extLst>
          </p:cNvPr>
          <p:cNvSpPr>
            <a:spLocks noGrp="1"/>
          </p:cNvSpPr>
          <p:nvPr>
            <p:ph type="sldNum" sz="quarter" idx="13"/>
          </p:nvPr>
        </p:nvSpPr>
        <p:spPr/>
        <p:txBody>
          <a:bodyPr>
            <a:noAutofit/>
          </a:bodyPr>
          <a:lstStyle>
            <a:lvl1pPr>
              <a:buClrTx/>
              <a:buFontTx/>
              <a:buNone/>
              <a:defRPr/>
            </a:lvl1pPr>
          </a:lstStyle>
          <a:p>
            <a:pPr>
              <a:defRPr/>
            </a:pPr>
            <a:fld id="{EDEF0BA7-5077-45AD-BB5E-63289A85E8E2}" type="slidenum">
              <a:rPr lang="en-US" altLang="en-US"/>
              <a:pPr>
                <a:defRPr/>
              </a:pPr>
              <a:t>‹#›</a:t>
            </a:fld>
            <a:endParaRPr lang="en-US" altLang="en-US"/>
          </a:p>
        </p:txBody>
      </p:sp>
    </p:spTree>
    <p:extLst>
      <p:ext uri="{BB962C8B-B14F-4D97-AF65-F5344CB8AC3E}">
        <p14:creationId xmlns:p14="http://schemas.microsoft.com/office/powerpoint/2010/main" val="1891417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3AC8A9E6-B766-4F05-9352-AD4FA393422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9B2C1478-1958-4EA5-9894-E49FB9521F4C}"/>
              </a:ext>
            </a:extLst>
          </p:cNvPr>
          <p:cNvSpPr>
            <a:spLocks noGrp="1"/>
          </p:cNvSpPr>
          <p:nvPr>
            <p:ph type="sldNum" sz="quarter" idx="13"/>
          </p:nvPr>
        </p:nvSpPr>
        <p:spPr/>
        <p:txBody>
          <a:bodyPr>
            <a:noAutofit/>
          </a:bodyPr>
          <a:lstStyle>
            <a:lvl1pPr>
              <a:buClrTx/>
              <a:buFontTx/>
              <a:buNone/>
              <a:defRPr/>
            </a:lvl1pPr>
          </a:lstStyle>
          <a:p>
            <a:pPr>
              <a:defRPr/>
            </a:pPr>
            <a:fld id="{937057B5-5A77-4299-8579-0E85B9C1D7E2}" type="slidenum">
              <a:rPr lang="en-US" altLang="en-US"/>
              <a:pPr>
                <a:defRPr/>
              </a:pPr>
              <a:t>‹#›</a:t>
            </a:fld>
            <a:endParaRPr lang="en-US" altLang="en-US"/>
          </a:p>
        </p:txBody>
      </p:sp>
    </p:spTree>
    <p:extLst>
      <p:ext uri="{BB962C8B-B14F-4D97-AF65-F5344CB8AC3E}">
        <p14:creationId xmlns:p14="http://schemas.microsoft.com/office/powerpoint/2010/main" val="574858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993A55B3-7B40-4341-A53A-446558795F5F}"/>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95A0ED0E-3B69-4300-B849-E000E56F6C5C}"/>
              </a:ext>
            </a:extLst>
          </p:cNvPr>
          <p:cNvSpPr>
            <a:spLocks noGrp="1"/>
          </p:cNvSpPr>
          <p:nvPr>
            <p:ph type="sldNum" sz="quarter" idx="13"/>
          </p:nvPr>
        </p:nvSpPr>
        <p:spPr/>
        <p:txBody>
          <a:bodyPr>
            <a:noAutofit/>
          </a:bodyPr>
          <a:lstStyle>
            <a:lvl1pPr>
              <a:buClrTx/>
              <a:buFontTx/>
              <a:buNone/>
              <a:defRPr/>
            </a:lvl1pPr>
          </a:lstStyle>
          <a:p>
            <a:pPr>
              <a:defRPr/>
            </a:pPr>
            <a:fld id="{866D0995-4B9F-4546-A03C-09D52EBF8309}" type="slidenum">
              <a:rPr lang="en-US" altLang="en-US"/>
              <a:pPr>
                <a:defRPr/>
              </a:pPr>
              <a:t>‹#›</a:t>
            </a:fld>
            <a:endParaRPr lang="en-US" altLang="en-US"/>
          </a:p>
        </p:txBody>
      </p:sp>
    </p:spTree>
    <p:extLst>
      <p:ext uri="{BB962C8B-B14F-4D97-AF65-F5344CB8AC3E}">
        <p14:creationId xmlns:p14="http://schemas.microsoft.com/office/powerpoint/2010/main" val="37001102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69E786B1-490C-4590-9FA0-0EB05BF96523}"/>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5FBEA799-7FB6-4053-AB2A-D5F67F3CE852}"/>
              </a:ext>
            </a:extLst>
          </p:cNvPr>
          <p:cNvSpPr>
            <a:spLocks noGrp="1"/>
          </p:cNvSpPr>
          <p:nvPr>
            <p:ph type="sldNum" sz="quarter" idx="13"/>
          </p:nvPr>
        </p:nvSpPr>
        <p:spPr/>
        <p:txBody>
          <a:bodyPr>
            <a:noAutofit/>
          </a:bodyPr>
          <a:lstStyle>
            <a:lvl1pPr>
              <a:buClrTx/>
              <a:buFontTx/>
              <a:buNone/>
              <a:defRPr/>
            </a:lvl1pPr>
          </a:lstStyle>
          <a:p>
            <a:pPr>
              <a:defRPr/>
            </a:pPr>
            <a:fld id="{09F92994-1C8A-4187-8200-E5399D0D7DF1}" type="slidenum">
              <a:rPr lang="en-US" altLang="en-US"/>
              <a:pPr>
                <a:defRPr/>
              </a:pPr>
              <a:t>‹#›</a:t>
            </a:fld>
            <a:endParaRPr lang="en-US" altLang="en-US"/>
          </a:p>
        </p:txBody>
      </p:sp>
    </p:spTree>
    <p:extLst>
      <p:ext uri="{BB962C8B-B14F-4D97-AF65-F5344CB8AC3E}">
        <p14:creationId xmlns:p14="http://schemas.microsoft.com/office/powerpoint/2010/main" val="8255892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RED)">
  <p:cSld name="Title Slide (RED)">
    <p:spTree>
      <p:nvGrpSpPr>
        <p:cNvPr id="1" name="Shape 13"/>
        <p:cNvGrpSpPr/>
        <p:nvPr/>
      </p:nvGrpSpPr>
      <p:grpSpPr>
        <a:xfrm>
          <a:off x="0" y="0"/>
          <a:ext cx="0" cy="0"/>
          <a:chOff x="0" y="0"/>
          <a:chExt cx="0" cy="0"/>
        </a:xfrm>
      </p:grpSpPr>
      <p:pic>
        <p:nvPicPr>
          <p:cNvPr id="4" name="Google Shape;14;p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7;p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0"/>
            <a:ext cx="6425804" cy="13462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5" name="Google Shape;15;p17"/>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32870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cxnSp>
        <p:nvCxnSpPr>
          <p:cNvPr id="4" name="Google Shape;21;p18">
            <a:extLst>
              <a:ext uri="{FF2B5EF4-FFF2-40B4-BE49-F238E27FC236}">
                <a16:creationId xmlns:a16="http://schemas.microsoft.com/office/drawing/2014/main" xmlns="" id="{359D83C6-0D42-4B40-850A-0883A0977AEA}"/>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23;p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0" name="Google Shape;20;p18"/>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257175" algn="l">
              <a:lnSpc>
                <a:spcPct val="100000"/>
              </a:lnSpc>
              <a:spcBef>
                <a:spcPts val="0"/>
              </a:spcBef>
              <a:spcAft>
                <a:spcPts val="0"/>
              </a:spcAft>
              <a:buSzPts val="1800"/>
              <a:buChar char="•"/>
              <a:defRPr/>
            </a:lvl1pPr>
            <a:lvl2pPr marL="685800" lvl="1" indent="-266700" algn="l">
              <a:lnSpc>
                <a:spcPct val="100000"/>
              </a:lnSpc>
              <a:spcBef>
                <a:spcPts val="750"/>
              </a:spcBef>
              <a:spcAft>
                <a:spcPts val="0"/>
              </a:spcAft>
              <a:buSzPts val="2000"/>
              <a:buChar char="–"/>
              <a:defRPr/>
            </a:lvl2pPr>
            <a:lvl3pPr marL="1028700" lvl="2" indent="-257175" algn="l">
              <a:lnSpc>
                <a:spcPct val="100000"/>
              </a:lnSpc>
              <a:spcBef>
                <a:spcPts val="900"/>
              </a:spcBef>
              <a:spcAft>
                <a:spcPts val="0"/>
              </a:spcAft>
              <a:buSzPts val="1800"/>
              <a:buChar char="•"/>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2" name="Google Shape;22;p18"/>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9;p18">
            <a:extLst>
              <a:ext uri="{FF2B5EF4-FFF2-40B4-BE49-F238E27FC236}">
                <a16:creationId xmlns:a16="http://schemas.microsoft.com/office/drawing/2014/main" xmlns="" id="{5D8E2C46-6A55-4ED1-968B-82E886A3EF37}"/>
              </a:ext>
            </a:extLst>
          </p:cNvPr>
          <p:cNvSpPr txBox="1">
            <a:spLocks noGrp="1"/>
          </p:cNvSpPr>
          <p:nvPr>
            <p:ph type="sldNum" idx="10"/>
          </p:nvPr>
        </p:nvSpPr>
        <p:spPr/>
        <p:txBody>
          <a:bodyPr>
            <a:noAutofit/>
          </a:bodyPr>
          <a:lstStyle>
            <a:lvl1pPr>
              <a:buClrTx/>
              <a:buFontTx/>
              <a:buNone/>
              <a:defRPr/>
            </a:lvl1pPr>
          </a:lstStyle>
          <a:p>
            <a:pPr>
              <a:defRPr/>
            </a:pPr>
            <a:fld id="{CBFC7635-71E3-42CC-AFCE-86FFE916C8F7}" type="slidenum">
              <a:rPr lang="en-US" altLang="en-US"/>
              <a:pPr>
                <a:defRPr/>
              </a:pPr>
              <a:t>‹#›</a:t>
            </a:fld>
            <a:endParaRPr lang="en-US" altLang="en-US"/>
          </a:p>
        </p:txBody>
      </p:sp>
    </p:spTree>
    <p:extLst>
      <p:ext uri="{BB962C8B-B14F-4D97-AF65-F5344CB8AC3E}">
        <p14:creationId xmlns:p14="http://schemas.microsoft.com/office/powerpoint/2010/main" val="363722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wrap="square" lIns="182875" tIns="182875" rIns="3657600" bIns="0" anchor="t" anchorCtr="0">
            <a:normAutofit/>
          </a:bodyPr>
          <a:lstStyle>
            <a:lvl1pPr marR="0" lvl="0" algn="l" rtl="0">
              <a:lnSpc>
                <a:spcPct val="100000"/>
              </a:lnSpc>
              <a:spcBef>
                <a:spcPts val="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4"/>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1200"/>
              </a:spcBef>
              <a:spcAft>
                <a:spcPts val="0"/>
              </a:spcAft>
              <a:buClr>
                <a:schemeClr val="accent4"/>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1400"/>
              </a:spcBef>
              <a:spcAft>
                <a:spcPts val="0"/>
              </a:spcAft>
              <a:buClr>
                <a:schemeClr val="accent4"/>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1600"/>
              </a:spcBef>
              <a:spcAft>
                <a:spcPts val="0"/>
              </a:spcAft>
              <a:buClr>
                <a:schemeClr val="accent4"/>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wrap="square" lIns="457200" tIns="0" rIns="4572000" bIns="1115550" anchor="b" anchorCtr="0">
            <a:noAutofit/>
          </a:bodyPr>
          <a:lstStyle>
            <a:lvl1pPr lvl="0" algn="l">
              <a:lnSpc>
                <a:spcPct val="95000"/>
              </a:lnSpc>
              <a:spcBef>
                <a:spcPts val="0"/>
              </a:spcBef>
              <a:spcAft>
                <a:spcPts val="0"/>
              </a:spcAft>
              <a:buClr>
                <a:schemeClr val="dk2"/>
              </a:buClr>
              <a:buSzPts val="3200"/>
              <a:buFont typeface="Calibri"/>
              <a:buNone/>
              <a:defRPr sz="32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24"/>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9" name="Google Shape;59;p24"/>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2-Content">
  <p:cSld name="Title and 2-Content">
    <p:spTree>
      <p:nvGrpSpPr>
        <p:cNvPr id="1" name="Shape 24"/>
        <p:cNvGrpSpPr/>
        <p:nvPr/>
      </p:nvGrpSpPr>
      <p:grpSpPr>
        <a:xfrm>
          <a:off x="0" y="0"/>
          <a:ext cx="0" cy="0"/>
          <a:chOff x="0" y="0"/>
          <a:chExt cx="0" cy="0"/>
        </a:xfrm>
      </p:grpSpPr>
      <p:cxnSp>
        <p:nvCxnSpPr>
          <p:cNvPr id="5" name="Google Shape;28;p19">
            <a:extLst>
              <a:ext uri="{FF2B5EF4-FFF2-40B4-BE49-F238E27FC236}">
                <a16:creationId xmlns:a16="http://schemas.microsoft.com/office/drawing/2014/main" xmlns="" id="{3A9DEEE3-FDB7-480D-82DF-AEFC821329C3}"/>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30;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26" name="Google Shape;26;p19"/>
          <p:cNvSpPr txBox="1">
            <a:spLocks noGrp="1"/>
          </p:cNvSpPr>
          <p:nvPr>
            <p:ph type="body" idx="1"/>
          </p:nvPr>
        </p:nvSpPr>
        <p:spPr>
          <a:xfrm>
            <a:off x="457202" y="1381125"/>
            <a:ext cx="4025899" cy="4719638"/>
          </a:xfrm>
          <a:prstGeom prst="rect">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7" name="Google Shape;27;p19"/>
          <p:cNvSpPr>
            <a:spLocks noGrp="1"/>
          </p:cNvSpPr>
          <p:nvPr>
            <p:ph type="body" idx="2"/>
          </p:nvPr>
        </p:nvSpPr>
        <p:spPr>
          <a:xfrm>
            <a:off x="4659315" y="1381125"/>
            <a:ext cx="4025899" cy="4719638"/>
          </a:xfrm>
          <a:prstGeom prst="roundRect">
            <a:avLst>
              <a:gd name="adj" fmla="val 1970"/>
            </a:avLst>
          </a:prstGeom>
          <a:noFill/>
          <a:ln>
            <a:noFill/>
          </a:ln>
        </p:spPr>
        <p:txBody>
          <a:bodyPr spcFirstLastPara="1">
            <a:normAutofit/>
          </a:bodyPr>
          <a:lstStyle>
            <a:lvl1pPr marL="342900" lvl="0" indent="-266700" algn="l">
              <a:lnSpc>
                <a:spcPct val="100000"/>
              </a:lnSpc>
              <a:spcBef>
                <a:spcPts val="0"/>
              </a:spcBef>
              <a:spcAft>
                <a:spcPts val="0"/>
              </a:spcAft>
              <a:buSzPts val="2000"/>
              <a:buChar char="•"/>
              <a:defRPr sz="1500"/>
            </a:lvl1pPr>
            <a:lvl2pPr marL="685800" lvl="1" indent="-257175" algn="l">
              <a:lnSpc>
                <a:spcPct val="100000"/>
              </a:lnSpc>
              <a:spcBef>
                <a:spcPts val="75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9" name="Google Shape;29;p19"/>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25;p19">
            <a:extLst>
              <a:ext uri="{FF2B5EF4-FFF2-40B4-BE49-F238E27FC236}">
                <a16:creationId xmlns:a16="http://schemas.microsoft.com/office/drawing/2014/main" xmlns="" id="{22597BBD-1704-48EA-B973-F98482560B7D}"/>
              </a:ext>
            </a:extLst>
          </p:cNvPr>
          <p:cNvSpPr txBox="1">
            <a:spLocks noGrp="1"/>
          </p:cNvSpPr>
          <p:nvPr>
            <p:ph type="sldNum" idx="10"/>
          </p:nvPr>
        </p:nvSpPr>
        <p:spPr/>
        <p:txBody>
          <a:bodyPr>
            <a:noAutofit/>
          </a:bodyPr>
          <a:lstStyle>
            <a:lvl1pPr>
              <a:buClrTx/>
              <a:buFontTx/>
              <a:buNone/>
              <a:defRPr/>
            </a:lvl1pPr>
          </a:lstStyle>
          <a:p>
            <a:pPr>
              <a:defRPr/>
            </a:pPr>
            <a:fld id="{39AF2117-2AA9-41C9-BEC8-916727E45F0D}" type="slidenum">
              <a:rPr lang="en-US" altLang="en-US"/>
              <a:pPr>
                <a:defRPr/>
              </a:pPr>
              <a:t>‹#›</a:t>
            </a:fld>
            <a:endParaRPr lang="en-US" altLang="en-US"/>
          </a:p>
        </p:txBody>
      </p:sp>
    </p:spTree>
    <p:extLst>
      <p:ext uri="{BB962C8B-B14F-4D97-AF65-F5344CB8AC3E}">
        <p14:creationId xmlns:p14="http://schemas.microsoft.com/office/powerpoint/2010/main" val="820513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irstLevelParagraphs">
  <p:cSld name="Title and FirstLevelParagraphs">
    <p:spTree>
      <p:nvGrpSpPr>
        <p:cNvPr id="1" name="Shape 31"/>
        <p:cNvGrpSpPr/>
        <p:nvPr/>
      </p:nvGrpSpPr>
      <p:grpSpPr>
        <a:xfrm>
          <a:off x="0" y="0"/>
          <a:ext cx="0" cy="0"/>
          <a:chOff x="0" y="0"/>
          <a:chExt cx="0" cy="0"/>
        </a:xfrm>
      </p:grpSpPr>
      <p:cxnSp>
        <p:nvCxnSpPr>
          <p:cNvPr id="4" name="Google Shape;34;p20">
            <a:extLst>
              <a:ext uri="{FF2B5EF4-FFF2-40B4-BE49-F238E27FC236}">
                <a16:creationId xmlns:a16="http://schemas.microsoft.com/office/drawing/2014/main" xmlns="" id="{AA405DEF-E70F-48E3-B08A-43540E0C1CC6}"/>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5" name="Google Shape;36;p2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3" name="Google Shape;33;p20"/>
          <p:cNvSpPr txBox="1">
            <a:spLocks noGrp="1"/>
          </p:cNvSpPr>
          <p:nvPr>
            <p:ph type="body" idx="1"/>
          </p:nvPr>
        </p:nvSpPr>
        <p:spPr>
          <a:xfrm>
            <a:off x="457201" y="1381125"/>
            <a:ext cx="8228012" cy="4719638"/>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400"/>
              <a:buNone/>
              <a:defRPr/>
            </a:lvl1pPr>
            <a:lvl2pPr marL="685800" lvl="1" indent="-266700" algn="l">
              <a:lnSpc>
                <a:spcPct val="100000"/>
              </a:lnSpc>
              <a:spcBef>
                <a:spcPts val="1350"/>
              </a:spcBef>
              <a:spcAft>
                <a:spcPts val="0"/>
              </a:spcAft>
              <a:buSzPts val="2000"/>
              <a:buFont typeface="Arial"/>
              <a:buChar char="•"/>
              <a:defRPr/>
            </a:lvl2pPr>
            <a:lvl3pPr marL="1028700" lvl="2" indent="-257175" algn="l">
              <a:lnSpc>
                <a:spcPct val="100000"/>
              </a:lnSpc>
              <a:spcBef>
                <a:spcPts val="900"/>
              </a:spcBef>
              <a:spcAft>
                <a:spcPts val="0"/>
              </a:spcAft>
              <a:buSzPts val="1800"/>
              <a:buFont typeface="Arial"/>
              <a:buChar char="–"/>
              <a:defRPr/>
            </a:lvl3pPr>
            <a:lvl4pPr marL="1371600" lvl="3" indent="-247650" algn="l">
              <a:lnSpc>
                <a:spcPct val="100000"/>
              </a:lnSpc>
              <a:spcBef>
                <a:spcPts val="1050"/>
              </a:spcBef>
              <a:spcAft>
                <a:spcPts val="0"/>
              </a:spcAft>
              <a:buSzPts val="1600"/>
              <a:buFont typeface="Arial"/>
              <a:buChar char="•"/>
              <a:defRPr/>
            </a:lvl4pPr>
            <a:lvl5pPr marL="1714500" lvl="4" indent="-238125" algn="l">
              <a:lnSpc>
                <a:spcPct val="100000"/>
              </a:lnSpc>
              <a:spcBef>
                <a:spcPts val="1200"/>
              </a:spcBef>
              <a:spcAft>
                <a:spcPts val="0"/>
              </a:spcAft>
              <a:buSzPts val="1400"/>
              <a:buFont typeface="Arial"/>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5" name="Google Shape;35;p2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32;p20">
            <a:extLst>
              <a:ext uri="{FF2B5EF4-FFF2-40B4-BE49-F238E27FC236}">
                <a16:creationId xmlns:a16="http://schemas.microsoft.com/office/drawing/2014/main" xmlns="" id="{3A249A65-9891-4779-93E3-40DA0C4564E9}"/>
              </a:ext>
            </a:extLst>
          </p:cNvPr>
          <p:cNvSpPr txBox="1">
            <a:spLocks noGrp="1"/>
          </p:cNvSpPr>
          <p:nvPr>
            <p:ph type="sldNum" idx="10"/>
          </p:nvPr>
        </p:nvSpPr>
        <p:spPr/>
        <p:txBody>
          <a:bodyPr>
            <a:noAutofit/>
          </a:bodyPr>
          <a:lstStyle>
            <a:lvl1pPr>
              <a:buClrTx/>
              <a:buFontTx/>
              <a:buNone/>
              <a:defRPr/>
            </a:lvl1pPr>
          </a:lstStyle>
          <a:p>
            <a:pPr>
              <a:defRPr/>
            </a:pPr>
            <a:fld id="{DE8D43A6-9E0C-4B80-B838-A65AF6CFA81E}" type="slidenum">
              <a:rPr lang="en-US" altLang="en-US"/>
              <a:pPr>
                <a:defRPr/>
              </a:pPr>
              <a:t>‹#›</a:t>
            </a:fld>
            <a:endParaRPr lang="en-US" altLang="en-US"/>
          </a:p>
        </p:txBody>
      </p:sp>
    </p:spTree>
    <p:extLst>
      <p:ext uri="{BB962C8B-B14F-4D97-AF65-F5344CB8AC3E}">
        <p14:creationId xmlns:p14="http://schemas.microsoft.com/office/powerpoint/2010/main" val="3766929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2-Content Paragraphs">
  <p:cSld name="Title and 2-Content Paragraphs">
    <p:spTree>
      <p:nvGrpSpPr>
        <p:cNvPr id="1" name="Shape 37"/>
        <p:cNvGrpSpPr/>
        <p:nvPr/>
      </p:nvGrpSpPr>
      <p:grpSpPr>
        <a:xfrm>
          <a:off x="0" y="0"/>
          <a:ext cx="0" cy="0"/>
          <a:chOff x="0" y="0"/>
          <a:chExt cx="0" cy="0"/>
        </a:xfrm>
      </p:grpSpPr>
      <p:cxnSp>
        <p:nvCxnSpPr>
          <p:cNvPr id="5" name="Google Shape;41;p21">
            <a:extLst>
              <a:ext uri="{FF2B5EF4-FFF2-40B4-BE49-F238E27FC236}">
                <a16:creationId xmlns:a16="http://schemas.microsoft.com/office/drawing/2014/main" xmlns="" id="{9C3F3931-29C8-425A-98FF-AB6B1D36589A}"/>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6" name="Google Shape;43;p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39" name="Google Shape;39;p21"/>
          <p:cNvSpPr txBox="1">
            <a:spLocks noGrp="1"/>
          </p:cNvSpPr>
          <p:nvPr>
            <p:ph type="body" idx="1"/>
          </p:nvPr>
        </p:nvSpPr>
        <p:spPr>
          <a:xfrm>
            <a:off x="457202" y="1375283"/>
            <a:ext cx="4025899" cy="4725480"/>
          </a:xfrm>
          <a:prstGeom prst="rect">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0" name="Google Shape;40;p21"/>
          <p:cNvSpPr>
            <a:spLocks noGrp="1"/>
          </p:cNvSpPr>
          <p:nvPr>
            <p:ph type="body" idx="2"/>
          </p:nvPr>
        </p:nvSpPr>
        <p:spPr>
          <a:xfrm>
            <a:off x="4659315" y="1375283"/>
            <a:ext cx="4025899" cy="4725480"/>
          </a:xfrm>
          <a:prstGeom prst="roundRect">
            <a:avLst>
              <a:gd name="adj" fmla="val 2505"/>
            </a:avLst>
          </a:prstGeom>
          <a:noFill/>
          <a:ln>
            <a:noFill/>
          </a:ln>
        </p:spPr>
        <p:txBody>
          <a:bodyPr spcFirstLastPara="1">
            <a:normAutofit/>
          </a:bodyPr>
          <a:lstStyle>
            <a:lvl1pPr marL="342900" lvl="0" indent="-171450" algn="l">
              <a:lnSpc>
                <a:spcPct val="100000"/>
              </a:lnSpc>
              <a:spcBef>
                <a:spcPts val="0"/>
              </a:spcBef>
              <a:spcAft>
                <a:spcPts val="0"/>
              </a:spcAft>
              <a:buSzPts val="2000"/>
              <a:buNone/>
              <a:defRPr sz="1500"/>
            </a:lvl1pPr>
            <a:lvl2pPr marL="685800" lvl="1" indent="-257175" algn="l">
              <a:lnSpc>
                <a:spcPct val="100000"/>
              </a:lnSpc>
              <a:spcBef>
                <a:spcPts val="1200"/>
              </a:spcBef>
              <a:spcAft>
                <a:spcPts val="0"/>
              </a:spcAft>
              <a:buSzPts val="1800"/>
              <a:buChar char="–"/>
              <a:defRPr sz="1350"/>
            </a:lvl2pPr>
            <a:lvl3pPr marL="1028700" lvl="2" indent="-247650" algn="l">
              <a:lnSpc>
                <a:spcPct val="100000"/>
              </a:lnSpc>
              <a:spcBef>
                <a:spcPts val="900"/>
              </a:spcBef>
              <a:spcAft>
                <a:spcPts val="0"/>
              </a:spcAft>
              <a:buSzPts val="1600"/>
              <a:buChar char="•"/>
              <a:defRPr sz="1200"/>
            </a:lvl3pPr>
            <a:lvl4pPr marL="1371600" lvl="3" indent="-238125" algn="l">
              <a:lnSpc>
                <a:spcPct val="100000"/>
              </a:lnSpc>
              <a:spcBef>
                <a:spcPts val="1050"/>
              </a:spcBef>
              <a:spcAft>
                <a:spcPts val="0"/>
              </a:spcAft>
              <a:buSzPts val="1400"/>
              <a:buChar char="–"/>
              <a:defRPr sz="1050"/>
            </a:lvl4pPr>
            <a:lvl5pPr marL="1714500" lvl="4" indent="-228600" algn="l">
              <a:lnSpc>
                <a:spcPct val="100000"/>
              </a:lnSpc>
              <a:spcBef>
                <a:spcPts val="1200"/>
              </a:spcBef>
              <a:spcAft>
                <a:spcPts val="0"/>
              </a:spcAft>
              <a:buSzPts val="1200"/>
              <a:buChar char="•"/>
              <a:defRPr sz="900"/>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42" name="Google Shape;42;p21"/>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38;p21">
            <a:extLst>
              <a:ext uri="{FF2B5EF4-FFF2-40B4-BE49-F238E27FC236}">
                <a16:creationId xmlns:a16="http://schemas.microsoft.com/office/drawing/2014/main" xmlns="" id="{C01E3CCD-C1AE-4CF0-9A5B-29A81402102E}"/>
              </a:ext>
            </a:extLst>
          </p:cNvPr>
          <p:cNvSpPr txBox="1">
            <a:spLocks noGrp="1"/>
          </p:cNvSpPr>
          <p:nvPr>
            <p:ph type="sldNum" idx="10"/>
          </p:nvPr>
        </p:nvSpPr>
        <p:spPr/>
        <p:txBody>
          <a:bodyPr>
            <a:noAutofit/>
          </a:bodyPr>
          <a:lstStyle>
            <a:lvl1pPr>
              <a:buClrTx/>
              <a:buFontTx/>
              <a:buNone/>
              <a:defRPr/>
            </a:lvl1pPr>
          </a:lstStyle>
          <a:p>
            <a:pPr>
              <a:defRPr/>
            </a:pPr>
            <a:fld id="{158E87DE-303C-4CED-8755-7445AD8668E6}" type="slidenum">
              <a:rPr lang="en-US" altLang="en-US"/>
              <a:pPr>
                <a:defRPr/>
              </a:pPr>
              <a:t>‹#›</a:t>
            </a:fld>
            <a:endParaRPr lang="en-US" altLang="en-US"/>
          </a:p>
        </p:txBody>
      </p:sp>
    </p:spTree>
    <p:extLst>
      <p:ext uri="{BB962C8B-B14F-4D97-AF65-F5344CB8AC3E}">
        <p14:creationId xmlns:p14="http://schemas.microsoft.com/office/powerpoint/2010/main" val="16327428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cxnSp>
        <p:nvCxnSpPr>
          <p:cNvPr id="3" name="Google Shape;46;p22">
            <a:extLst>
              <a:ext uri="{FF2B5EF4-FFF2-40B4-BE49-F238E27FC236}">
                <a16:creationId xmlns:a16="http://schemas.microsoft.com/office/drawing/2014/main" xmlns="" id="{0F53E9F2-047F-4EC7-B81E-4716C9157F47}"/>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48;p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47" name="Google Shape;47;p22"/>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144444"/>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45;p22">
            <a:extLst>
              <a:ext uri="{FF2B5EF4-FFF2-40B4-BE49-F238E27FC236}">
                <a16:creationId xmlns:a16="http://schemas.microsoft.com/office/drawing/2014/main" xmlns="" id="{798D270C-ABA4-45DD-848B-020BFA138902}"/>
              </a:ext>
            </a:extLst>
          </p:cNvPr>
          <p:cNvSpPr txBox="1">
            <a:spLocks noGrp="1"/>
          </p:cNvSpPr>
          <p:nvPr>
            <p:ph type="sldNum" idx="10"/>
          </p:nvPr>
        </p:nvSpPr>
        <p:spPr/>
        <p:txBody>
          <a:bodyPr>
            <a:noAutofit/>
          </a:bodyPr>
          <a:lstStyle>
            <a:lvl1pPr>
              <a:buClrTx/>
              <a:buFontTx/>
              <a:buNone/>
              <a:defRPr/>
            </a:lvl1pPr>
          </a:lstStyle>
          <a:p>
            <a:pPr>
              <a:defRPr/>
            </a:pPr>
            <a:fld id="{5BA22AF5-7C7D-404D-AD22-5CB9E3FEE04F}" type="slidenum">
              <a:rPr lang="en-US" altLang="en-US"/>
              <a:pPr>
                <a:defRPr/>
              </a:pPr>
              <a:t>‹#›</a:t>
            </a:fld>
            <a:endParaRPr lang="en-US" altLang="en-US"/>
          </a:p>
        </p:txBody>
      </p:sp>
    </p:spTree>
    <p:extLst>
      <p:ext uri="{BB962C8B-B14F-4D97-AF65-F5344CB8AC3E}">
        <p14:creationId xmlns:p14="http://schemas.microsoft.com/office/powerpoint/2010/main" val="30883364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mage Transition Green">
  <p:cSld name="Image Transition Green">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1" name="Google Shape;51;p23"/>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 name="Google Shape;52;p23">
            <a:extLst>
              <a:ext uri="{FF2B5EF4-FFF2-40B4-BE49-F238E27FC236}">
                <a16:creationId xmlns:a16="http://schemas.microsoft.com/office/drawing/2014/main" xmlns="" id="{D77ADB8B-B27B-4EEC-A412-0DD4A132B55F}"/>
              </a:ext>
            </a:extLst>
          </p:cNvPr>
          <p:cNvSpPr txBox="1">
            <a:spLocks noGrp="1"/>
          </p:cNvSpPr>
          <p:nvPr>
            <p:ph type="sldNum" idx="10"/>
          </p:nvPr>
        </p:nvSpPr>
        <p:spPr/>
        <p:txBody>
          <a:bodyPr>
            <a:noAutofit/>
          </a:bodyPr>
          <a:lstStyle>
            <a:lvl1pPr>
              <a:buClrTx/>
              <a:buFontTx/>
              <a:buNone/>
              <a:defRPr/>
            </a:lvl1pPr>
          </a:lstStyle>
          <a:p>
            <a:pPr>
              <a:defRPr/>
            </a:pPr>
            <a:fld id="{08C38DFB-73C2-41D9-A10E-FACA91C06A06}" type="slidenum">
              <a:rPr lang="en-US" altLang="en-US"/>
              <a:pPr>
                <a:defRPr/>
              </a:pPr>
              <a:t>‹#›</a:t>
            </a:fld>
            <a:endParaRPr lang="en-US" altLang="en-US"/>
          </a:p>
        </p:txBody>
      </p:sp>
    </p:spTree>
    <p:extLst>
      <p:ext uri="{BB962C8B-B14F-4D97-AF65-F5344CB8AC3E}">
        <p14:creationId xmlns:p14="http://schemas.microsoft.com/office/powerpoint/2010/main" val="2883617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Image Transition Orange">
  <p:cSld name="Image Transition Orange">
    <p:spTree>
      <p:nvGrpSpPr>
        <p:cNvPr id="1" name="Shape 54"/>
        <p:cNvGrpSpPr/>
        <p:nvPr/>
      </p:nvGrpSpPr>
      <p:grpSpPr>
        <a:xfrm>
          <a:off x="0" y="0"/>
          <a:ext cx="0" cy="0"/>
          <a:chOff x="0" y="0"/>
          <a:chExt cx="0" cy="0"/>
        </a:xfrm>
      </p:grpSpPr>
      <p:pic>
        <p:nvPicPr>
          <p:cNvPr id="5" name="Google Shape;59;p2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55" name="Google Shape;55;p24"/>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56" name="Google Shape;56;p24"/>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57;p24">
            <a:extLst>
              <a:ext uri="{FF2B5EF4-FFF2-40B4-BE49-F238E27FC236}">
                <a16:creationId xmlns:a16="http://schemas.microsoft.com/office/drawing/2014/main" xmlns="" id="{D9C9B942-8A7E-4535-9022-31EACD1D94DB}"/>
              </a:ext>
            </a:extLst>
          </p:cNvPr>
          <p:cNvSpPr txBox="1">
            <a:spLocks noGrp="1"/>
          </p:cNvSpPr>
          <p:nvPr>
            <p:ph type="sldNum" idx="10"/>
          </p:nvPr>
        </p:nvSpPr>
        <p:spPr/>
        <p:txBody>
          <a:bodyPr>
            <a:noAutofit/>
          </a:bodyPr>
          <a:lstStyle>
            <a:lvl1pPr>
              <a:buClrTx/>
              <a:buFontTx/>
              <a:buNone/>
              <a:defRPr/>
            </a:lvl1pPr>
          </a:lstStyle>
          <a:p>
            <a:pPr>
              <a:defRPr/>
            </a:pPr>
            <a:fld id="{77C12F33-393F-4212-BCDF-F9BC62116C46}" type="slidenum">
              <a:rPr lang="en-US" altLang="en-US"/>
              <a:pPr>
                <a:defRPr/>
              </a:pPr>
              <a:t>‹#›</a:t>
            </a:fld>
            <a:endParaRPr lang="en-US" altLang="en-US"/>
          </a:p>
        </p:txBody>
      </p:sp>
    </p:spTree>
    <p:extLst>
      <p:ext uri="{BB962C8B-B14F-4D97-AF65-F5344CB8AC3E}">
        <p14:creationId xmlns:p14="http://schemas.microsoft.com/office/powerpoint/2010/main" val="13599026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pic>
        <p:nvPicPr>
          <p:cNvPr id="5" name="Google Shape;65;p2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lIns="182875" tIns="182875" rIns="3657600">
            <a:normAutofit/>
          </a:bodyPr>
          <a:lstStyle>
            <a:lvl1pPr marR="0" lvl="0" algn="l" rtl="0">
              <a:lnSpc>
                <a:spcPct val="100000"/>
              </a:lnSpc>
              <a:spcBef>
                <a:spcPts val="0"/>
              </a:spcBef>
              <a:spcAft>
                <a:spcPts val="0"/>
              </a:spcAft>
              <a:buClr>
                <a:schemeClr val="accent4"/>
              </a:buClr>
              <a:buSzPts val="2000"/>
              <a:buFont typeface="Arial"/>
              <a:buNone/>
              <a:defRPr sz="1500" b="0" i="0" u="none" strike="noStrike" cap="none">
                <a:solidFill>
                  <a:schemeClr val="dk1"/>
                </a:solidFill>
                <a:latin typeface="Calibri"/>
                <a:ea typeface="Calibri"/>
                <a:cs typeface="Calibri"/>
                <a:sym typeface="Calibri"/>
              </a:defRPr>
            </a:lvl1pPr>
            <a:lvl2pPr marR="0" lvl="1" algn="l" rtl="0">
              <a:lnSpc>
                <a:spcPct val="100000"/>
              </a:lnSpc>
              <a:spcBef>
                <a:spcPts val="750"/>
              </a:spcBef>
              <a:spcAft>
                <a:spcPts val="0"/>
              </a:spcAft>
              <a:buClr>
                <a:schemeClr val="accent4"/>
              </a:buClr>
              <a:buSzPts val="2000"/>
              <a:buFont typeface="Arial"/>
              <a:buChar char="–"/>
              <a:defRPr sz="1500" b="0" i="0" u="none" strike="noStrike" cap="none">
                <a:solidFill>
                  <a:schemeClr val="dk1"/>
                </a:solidFill>
                <a:latin typeface="Calibri"/>
                <a:ea typeface="Calibri"/>
                <a:cs typeface="Calibri"/>
                <a:sym typeface="Calibri"/>
              </a:defRPr>
            </a:lvl2pPr>
            <a:lvl3pPr marR="0" lvl="2" algn="l" rtl="0">
              <a:lnSpc>
                <a:spcPct val="100000"/>
              </a:lnSpc>
              <a:spcBef>
                <a:spcPts val="900"/>
              </a:spcBef>
              <a:spcAft>
                <a:spcPts val="0"/>
              </a:spcAft>
              <a:buClr>
                <a:schemeClr val="accent4"/>
              </a:buClr>
              <a:buSzPts val="1800"/>
              <a:buFont typeface="Arial"/>
              <a:buChar char="•"/>
              <a:defRPr sz="1350" b="0" i="0" u="none" strike="noStrike" cap="none">
                <a:solidFill>
                  <a:schemeClr val="dk1"/>
                </a:solidFill>
                <a:latin typeface="Calibri"/>
                <a:ea typeface="Calibri"/>
                <a:cs typeface="Calibri"/>
                <a:sym typeface="Calibri"/>
              </a:defRPr>
            </a:lvl3pPr>
            <a:lvl4pPr marR="0" lvl="3" algn="l" rtl="0">
              <a:lnSpc>
                <a:spcPct val="100000"/>
              </a:lnSpc>
              <a:spcBef>
                <a:spcPts val="1050"/>
              </a:spcBef>
              <a:spcAft>
                <a:spcPts val="0"/>
              </a:spcAft>
              <a:buClr>
                <a:schemeClr val="accent4"/>
              </a:buClr>
              <a:buSzPts val="1600"/>
              <a:buFont typeface="Arial"/>
              <a:buChar char="–"/>
              <a:defRPr sz="1200" b="0" i="0" u="none" strike="noStrike" cap="none">
                <a:solidFill>
                  <a:schemeClr val="dk1"/>
                </a:solidFill>
                <a:latin typeface="Calibri"/>
                <a:ea typeface="Calibri"/>
                <a:cs typeface="Calibri"/>
                <a:sym typeface="Calibri"/>
              </a:defRPr>
            </a:lvl4pPr>
            <a:lvl5pPr marR="0" lvl="4" algn="l" rtl="0">
              <a:lnSpc>
                <a:spcPct val="100000"/>
              </a:lnSpc>
              <a:spcBef>
                <a:spcPts val="1200"/>
              </a:spcBef>
              <a:spcAft>
                <a:spcPts val="0"/>
              </a:spcAft>
              <a:buClr>
                <a:schemeClr val="accent4"/>
              </a:buClr>
              <a:buSzPts val="1400"/>
              <a:buFont typeface="Arial"/>
              <a:buChar char="•"/>
              <a:defRPr sz="1050" b="0" i="0" u="none" strike="noStrike" cap="none">
                <a:solidFill>
                  <a:schemeClr val="dk1"/>
                </a:solidFill>
                <a:latin typeface="Calibri"/>
                <a:ea typeface="Calibri"/>
                <a:cs typeface="Calibri"/>
                <a:sym typeface="Calibri"/>
              </a:defRPr>
            </a:lvl5pPr>
            <a:lvl6pPr marR="0" lvl="5" algn="l" rtl="0">
              <a:spcBef>
                <a:spcPts val="12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3">
              <a:alphaModFix/>
            </a:blip>
            <a:stretch>
              <a:fillRect/>
            </a:stretch>
          </a:blipFill>
          <a:ln>
            <a:noFill/>
          </a:ln>
        </p:spPr>
        <p:txBody>
          <a:bodyPr spcFirstLastPara="1" lIns="457200" rIns="4572000" bIns="1115550">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 name="Google Shape;63;p25">
            <a:extLst>
              <a:ext uri="{FF2B5EF4-FFF2-40B4-BE49-F238E27FC236}">
                <a16:creationId xmlns:a16="http://schemas.microsoft.com/office/drawing/2014/main" xmlns="" id="{BE5FDFC8-8C23-435D-95FB-9B5F4BECC808}"/>
              </a:ext>
            </a:extLst>
          </p:cNvPr>
          <p:cNvSpPr txBox="1">
            <a:spLocks noGrp="1"/>
          </p:cNvSpPr>
          <p:nvPr>
            <p:ph type="sldNum" idx="10"/>
          </p:nvPr>
        </p:nvSpPr>
        <p:spPr/>
        <p:txBody>
          <a:bodyPr>
            <a:noAutofit/>
          </a:bodyPr>
          <a:lstStyle>
            <a:lvl1pPr>
              <a:buClrTx/>
              <a:buFontTx/>
              <a:buNone/>
              <a:defRPr/>
            </a:lvl1pPr>
          </a:lstStyle>
          <a:p>
            <a:pPr>
              <a:defRPr/>
            </a:pPr>
            <a:fld id="{F51A848A-E87F-47C4-B8F9-FE2B0DF89A72}" type="slidenum">
              <a:rPr lang="en-US" altLang="en-US"/>
              <a:pPr>
                <a:defRPr/>
              </a:pPr>
              <a:t>‹#›</a:t>
            </a:fld>
            <a:endParaRPr lang="en-US" altLang="en-US"/>
          </a:p>
        </p:txBody>
      </p:sp>
    </p:spTree>
    <p:extLst>
      <p:ext uri="{BB962C8B-B14F-4D97-AF65-F5344CB8AC3E}">
        <p14:creationId xmlns:p14="http://schemas.microsoft.com/office/powerpoint/2010/main" val="325824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ransition Slide (RED and GREEN)">
  <p:cSld name="Transition Slide (RED and GREEN)">
    <p:spTree>
      <p:nvGrpSpPr>
        <p:cNvPr id="1" name="Shape 66"/>
        <p:cNvGrpSpPr/>
        <p:nvPr/>
      </p:nvGrpSpPr>
      <p:grpSpPr>
        <a:xfrm>
          <a:off x="0" y="0"/>
          <a:ext cx="0" cy="0"/>
          <a:chOff x="0" y="0"/>
          <a:chExt cx="0" cy="0"/>
        </a:xfrm>
      </p:grpSpPr>
      <p:pic>
        <p:nvPicPr>
          <p:cNvPr id="4" name="Google Shape;67;p2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9" name="Google Shape;69;p26"/>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0" name="Google Shape;70;p26"/>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68;p26">
            <a:extLst>
              <a:ext uri="{FF2B5EF4-FFF2-40B4-BE49-F238E27FC236}">
                <a16:creationId xmlns:a16="http://schemas.microsoft.com/office/drawing/2014/main" xmlns="" id="{23397160-6805-49D9-9154-861C2D2C23A8}"/>
              </a:ext>
            </a:extLst>
          </p:cNvPr>
          <p:cNvSpPr txBox="1">
            <a:spLocks noGrp="1"/>
          </p:cNvSpPr>
          <p:nvPr>
            <p:ph type="sldNum" idx="10"/>
          </p:nvPr>
        </p:nvSpPr>
        <p:spPr/>
        <p:txBody>
          <a:bodyPr>
            <a:noAutofit/>
          </a:bodyPr>
          <a:lstStyle>
            <a:lvl1pPr>
              <a:buClrTx/>
              <a:buFontTx/>
              <a:buNone/>
              <a:defRPr/>
            </a:lvl1pPr>
          </a:lstStyle>
          <a:p>
            <a:pPr>
              <a:defRPr/>
            </a:pPr>
            <a:fld id="{A71CE61B-E5B4-4185-8DB3-C4965C947BDC}" type="slidenum">
              <a:rPr lang="en-US" altLang="en-US"/>
              <a:pPr>
                <a:defRPr/>
              </a:pPr>
              <a:t>‹#›</a:t>
            </a:fld>
            <a:endParaRPr lang="en-US" altLang="en-US"/>
          </a:p>
        </p:txBody>
      </p:sp>
    </p:spTree>
    <p:extLst>
      <p:ext uri="{BB962C8B-B14F-4D97-AF65-F5344CB8AC3E}">
        <p14:creationId xmlns:p14="http://schemas.microsoft.com/office/powerpoint/2010/main" val="9871141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nsition Slide (ORANGE)">
  <p:cSld name="Transition Slide (ORANGE)">
    <p:spTree>
      <p:nvGrpSpPr>
        <p:cNvPr id="1" name="Shape 72"/>
        <p:cNvGrpSpPr/>
        <p:nvPr/>
      </p:nvGrpSpPr>
      <p:grpSpPr>
        <a:xfrm>
          <a:off x="0" y="0"/>
          <a:ext cx="0" cy="0"/>
          <a:chOff x="0" y="0"/>
          <a:chExt cx="0" cy="0"/>
        </a:xfrm>
      </p:grpSpPr>
      <p:pic>
        <p:nvPicPr>
          <p:cNvPr id="4" name="Google Shape;73;p2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7;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75" name="Google Shape;75;p27"/>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6" name="Google Shape;76;p27"/>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2"/>
              </a:buClr>
              <a:buSzPts val="3200"/>
              <a:buFont typeface="Calibri"/>
              <a:buNone/>
              <a:defRPr sz="24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74;p27">
            <a:extLst>
              <a:ext uri="{FF2B5EF4-FFF2-40B4-BE49-F238E27FC236}">
                <a16:creationId xmlns:a16="http://schemas.microsoft.com/office/drawing/2014/main" xmlns="" id="{570B60A6-9124-47AE-AF32-D03A2AAC7B30}"/>
              </a:ext>
            </a:extLst>
          </p:cNvPr>
          <p:cNvSpPr txBox="1">
            <a:spLocks noGrp="1"/>
          </p:cNvSpPr>
          <p:nvPr>
            <p:ph type="sldNum" idx="10"/>
          </p:nvPr>
        </p:nvSpPr>
        <p:spPr/>
        <p:txBody>
          <a:bodyPr>
            <a:noAutofit/>
          </a:bodyPr>
          <a:lstStyle>
            <a:lvl1pPr>
              <a:buClrTx/>
              <a:buFontTx/>
              <a:buNone/>
              <a:defRPr/>
            </a:lvl1pPr>
          </a:lstStyle>
          <a:p>
            <a:pPr>
              <a:defRPr/>
            </a:pPr>
            <a:fld id="{7C75F413-A215-4D4F-B089-A9B0B597D09A}" type="slidenum">
              <a:rPr lang="en-US" altLang="en-US"/>
              <a:pPr>
                <a:defRPr/>
              </a:pPr>
              <a:t>‹#›</a:t>
            </a:fld>
            <a:endParaRPr lang="en-US" altLang="en-US"/>
          </a:p>
        </p:txBody>
      </p:sp>
    </p:spTree>
    <p:extLst>
      <p:ext uri="{BB962C8B-B14F-4D97-AF65-F5344CB8AC3E}">
        <p14:creationId xmlns:p14="http://schemas.microsoft.com/office/powerpoint/2010/main" val="15444693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78"/>
        <p:cNvGrpSpPr/>
        <p:nvPr/>
      </p:nvGrpSpPr>
      <p:grpSpPr>
        <a:xfrm>
          <a:off x="0" y="0"/>
          <a:ext cx="0" cy="0"/>
          <a:chOff x="0" y="0"/>
          <a:chExt cx="0" cy="0"/>
        </a:xfrm>
      </p:grpSpPr>
      <p:pic>
        <p:nvPicPr>
          <p:cNvPr id="3" name="Google Shape;79;p2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1;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0" name="Google Shape;80;p28"/>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2574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Transition Red">
  <p:cSld name="Image Transition Red">
    <p:spTree>
      <p:nvGrpSpPr>
        <p:cNvPr id="1" name="Shape 60"/>
        <p:cNvGrpSpPr/>
        <p:nvPr/>
      </p:nvGrpSpPr>
      <p:grpSpPr>
        <a:xfrm>
          <a:off x="0" y="0"/>
          <a:ext cx="0" cy="0"/>
          <a:chOff x="0" y="0"/>
          <a:chExt cx="0" cy="0"/>
        </a:xfrm>
      </p:grpSpPr>
      <p:sp>
        <p:nvSpPr>
          <p:cNvPr id="61" name="Google Shape;61;p25"/>
          <p:cNvSpPr>
            <a:spLocks noGrp="1"/>
          </p:cNvSpPr>
          <p:nvPr>
            <p:ph type="pic" idx="2"/>
          </p:nvPr>
        </p:nvSpPr>
        <p:spPr>
          <a:xfrm>
            <a:off x="0" y="0"/>
            <a:ext cx="9144000" cy="6858000"/>
          </a:xfrm>
          <a:prstGeom prst="rect">
            <a:avLst/>
          </a:prstGeom>
          <a:solidFill>
            <a:srgbClr val="F2F2F2"/>
          </a:solidFill>
          <a:ln>
            <a:noFill/>
          </a:ln>
        </p:spPr>
        <p:txBody>
          <a:bodyPr spcFirstLastPara="1" wrap="square" lIns="182875" tIns="182875" rIns="3657600" bIns="0" anchor="t" anchorCtr="0">
            <a:normAutofit/>
          </a:bodyPr>
          <a:lstStyle>
            <a:lvl1pPr marR="0" lvl="0" algn="l" rtl="0">
              <a:lnSpc>
                <a:spcPct val="100000"/>
              </a:lnSpc>
              <a:spcBef>
                <a:spcPts val="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4"/>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100000"/>
              </a:lnSpc>
              <a:spcBef>
                <a:spcPts val="1200"/>
              </a:spcBef>
              <a:spcAft>
                <a:spcPts val="0"/>
              </a:spcAft>
              <a:buClr>
                <a:schemeClr val="accent4"/>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1400"/>
              </a:spcBef>
              <a:spcAft>
                <a:spcPts val="0"/>
              </a:spcAft>
              <a:buClr>
                <a:schemeClr val="accent4"/>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1600"/>
              </a:spcBef>
              <a:spcAft>
                <a:spcPts val="0"/>
              </a:spcAft>
              <a:buClr>
                <a:schemeClr val="accent4"/>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25"/>
          <p:cNvSpPr txBox="1">
            <a:spLocks noGrp="1"/>
          </p:cNvSpPr>
          <p:nvPr>
            <p:ph type="ctrTitle"/>
          </p:nvPr>
        </p:nvSpPr>
        <p:spPr>
          <a:xfrm>
            <a:off x="0" y="0"/>
            <a:ext cx="9144000" cy="6858000"/>
          </a:xfrm>
          <a:prstGeom prst="rect">
            <a:avLst/>
          </a:prstGeom>
          <a:blipFill rotWithShape="1">
            <a:blip r:embed="rId2">
              <a:alphaModFix/>
            </a:blip>
            <a:stretch>
              <a:fillRect/>
            </a:stretch>
          </a:blipFill>
          <a:ln>
            <a:noFill/>
          </a:ln>
        </p:spPr>
        <p:txBody>
          <a:bodyPr spcFirstLastPara="1" wrap="square" lIns="457200" tIns="0" rIns="4572000" bIns="1115550" anchor="b" anchorCtr="0">
            <a:noAutofit/>
          </a:bodyPr>
          <a:lstStyle>
            <a:lvl1pPr lvl="0" algn="l">
              <a:lnSpc>
                <a:spcPct val="95000"/>
              </a:lnSpc>
              <a:spcBef>
                <a:spcPts val="0"/>
              </a:spcBef>
              <a:spcAft>
                <a:spcPts val="0"/>
              </a:spcAft>
              <a:buClr>
                <a:schemeClr val="dk2"/>
              </a:buClr>
              <a:buSzPts val="3200"/>
              <a:buFont typeface="Calibri"/>
              <a:buNone/>
              <a:defRPr sz="3200" b="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25"/>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a:solidFill>
                  <a:schemeClr val="dk1"/>
                </a:solidFill>
              </a:defRPr>
            </a:lvl1pPr>
            <a:lvl2pPr marL="914400" lvl="1" indent="-228600" algn="l">
              <a:lnSpc>
                <a:spcPct val="100000"/>
              </a:lnSpc>
              <a:spcBef>
                <a:spcPts val="0"/>
              </a:spcBef>
              <a:spcAft>
                <a:spcPts val="0"/>
              </a:spcAft>
              <a:buSzPts val="1900"/>
              <a:buNone/>
              <a:defRPr sz="1900">
                <a:solidFill>
                  <a:schemeClr val="lt1"/>
                </a:solidFill>
              </a:defRPr>
            </a:lvl2pPr>
            <a:lvl3pPr marL="1371600" lvl="2" indent="-228600" algn="l">
              <a:lnSpc>
                <a:spcPct val="100000"/>
              </a:lnSpc>
              <a:spcBef>
                <a:spcPts val="0"/>
              </a:spcBef>
              <a:spcAft>
                <a:spcPts val="0"/>
              </a:spcAft>
              <a:buSzPts val="1800"/>
              <a:buNone/>
              <a:defRPr/>
            </a:lvl3pPr>
            <a:lvl4pPr marL="1828800" lvl="3" indent="-342900" algn="l">
              <a:lnSpc>
                <a:spcPct val="100000"/>
              </a:lnSpc>
              <a:spcBef>
                <a:spcPts val="1400"/>
              </a:spcBef>
              <a:spcAft>
                <a:spcPts val="0"/>
              </a:spcAft>
              <a:buSzPts val="1800"/>
              <a:buChar char="–"/>
              <a:defRPr/>
            </a:lvl4pPr>
            <a:lvl5pPr marL="2286000" lvl="4" indent="-342900" algn="l">
              <a:lnSpc>
                <a:spcPct val="100000"/>
              </a:lnSpc>
              <a:spcBef>
                <a:spcPts val="1600"/>
              </a:spcBef>
              <a:spcAft>
                <a:spcPts val="0"/>
              </a:spcAft>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65" name="Google Shape;65;p25"/>
          <p:cNvPicPr preferRelativeResize="0"/>
          <p:nvPr/>
        </p:nvPicPr>
        <p:blipFill rotWithShape="1">
          <a:blip r:embed="rId3">
            <a:alphaModFix/>
          </a:blip>
          <a:srcRect/>
          <a:stretch/>
        </p:blipFill>
        <p:spPr>
          <a:xfrm>
            <a:off x="0" y="6210300"/>
            <a:ext cx="3098800" cy="660400"/>
          </a:xfrm>
          <a:prstGeom prst="rect">
            <a:avLst/>
          </a:prstGeom>
          <a:noFill/>
          <a:ln w="9525" cap="flat" cmpd="sng">
            <a:solidFill>
              <a:srgbClr val="FFFFFF">
                <a:alpha val="0"/>
              </a:srgbClr>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le Slide (RED)">
  <p:cSld name="1_Title Slide (RED)">
    <p:spTree>
      <p:nvGrpSpPr>
        <p:cNvPr id="1" name="Shape 82"/>
        <p:cNvGrpSpPr/>
        <p:nvPr/>
      </p:nvGrpSpPr>
      <p:grpSpPr>
        <a:xfrm>
          <a:off x="0" y="0"/>
          <a:ext cx="0" cy="0"/>
          <a:chOff x="0" y="0"/>
          <a:chExt cx="0" cy="0"/>
        </a:xfrm>
      </p:grpSpPr>
      <p:pic>
        <p:nvPicPr>
          <p:cNvPr id="4" name="Google Shape;83;p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6;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4" name="Google Shape;84;p29"/>
          <p:cNvSpPr txBox="1">
            <a:spLocks noGrp="1"/>
          </p:cNvSpPr>
          <p:nvPr>
            <p:ph type="ctrTitle"/>
          </p:nvPr>
        </p:nvSpPr>
        <p:spPr>
          <a:xfrm>
            <a:off x="457200" y="436105"/>
            <a:ext cx="4114800" cy="2327735"/>
          </a:xfrm>
          <a:prstGeom prst="rect">
            <a:avLst/>
          </a:prstGeom>
          <a:noFill/>
          <a:ln>
            <a:noFill/>
          </a:ln>
        </p:spPr>
        <p:txBody>
          <a:bodyPr spcFirstLastPara="1">
            <a:noAutofit/>
          </a:bodyPr>
          <a:lstStyle>
            <a:lvl1pPr lvl="0" algn="l">
              <a:lnSpc>
                <a:spcPct val="95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9"/>
          <p:cNvSpPr txBox="1">
            <a:spLocks noGrp="1"/>
          </p:cNvSpPr>
          <p:nvPr>
            <p:ph type="body" idx="1"/>
          </p:nvPr>
        </p:nvSpPr>
        <p:spPr>
          <a:xfrm>
            <a:off x="457200" y="2971802"/>
            <a:ext cx="4114800" cy="1233311"/>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2000"/>
              <a:buNone/>
              <a:defRPr sz="1500">
                <a:solidFill>
                  <a:schemeClr val="lt1"/>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663203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7"/>
        <p:cNvGrpSpPr/>
        <p:nvPr/>
      </p:nvGrpSpPr>
      <p:grpSpPr>
        <a:xfrm>
          <a:off x="0" y="0"/>
          <a:ext cx="0" cy="0"/>
          <a:chOff x="0" y="0"/>
          <a:chExt cx="0" cy="0"/>
        </a:xfrm>
      </p:grpSpPr>
      <p:cxnSp>
        <p:nvCxnSpPr>
          <p:cNvPr id="3" name="Google Shape;90;p30">
            <a:extLst>
              <a:ext uri="{FF2B5EF4-FFF2-40B4-BE49-F238E27FC236}">
                <a16:creationId xmlns:a16="http://schemas.microsoft.com/office/drawing/2014/main" xmlns="" id="{655335FD-40BA-4E81-B3A3-BD8668616AB9}"/>
              </a:ext>
            </a:extLst>
          </p:cNvPr>
          <p:cNvCxnSpPr/>
          <p:nvPr/>
        </p:nvCxnSpPr>
        <p:spPr>
          <a:xfrm>
            <a:off x="458391" y="1162050"/>
            <a:ext cx="8227219" cy="0"/>
          </a:xfrm>
          <a:prstGeom prst="straightConnector1">
            <a:avLst/>
          </a:prstGeom>
          <a:noFill/>
          <a:ln w="9525" cap="flat" cmpd="sng">
            <a:solidFill>
              <a:schemeClr val="accent6"/>
            </a:solidFill>
            <a:prstDash val="solid"/>
            <a:round/>
            <a:headEnd type="none" w="sm" len="sm"/>
            <a:tailEnd type="none" w="sm" len="sm"/>
          </a:ln>
        </p:spPr>
      </p:cxnSp>
      <p:pic>
        <p:nvPicPr>
          <p:cNvPr id="4" name="Google Shape;91;p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89" name="Google Shape;89;p30"/>
          <p:cNvSpPr txBox="1">
            <a:spLocks noGrp="1"/>
          </p:cNvSpPr>
          <p:nvPr>
            <p:ph type="title"/>
          </p:nvPr>
        </p:nvSpPr>
        <p:spPr>
          <a:xfrm>
            <a:off x="457201" y="270935"/>
            <a:ext cx="8228012" cy="795867"/>
          </a:xfrm>
          <a:prstGeom prst="rect">
            <a:avLst/>
          </a:prstGeom>
          <a:noFill/>
          <a:ln>
            <a:noFill/>
          </a:ln>
        </p:spPr>
        <p:txBody>
          <a:bodyPr spcFirstLastPara="1">
            <a:noAutofit/>
          </a:bodyPr>
          <a:lstStyle>
            <a:lvl1pPr lvl="0" algn="l">
              <a:lnSpc>
                <a:spcPct val="92857"/>
              </a:lnSpc>
              <a:spcBef>
                <a:spcPts val="0"/>
              </a:spcBef>
              <a:spcAft>
                <a:spcPts val="0"/>
              </a:spcAft>
              <a:buClr>
                <a:schemeClr val="dk1"/>
              </a:buClr>
              <a:buSzPts val="28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88;p30">
            <a:extLst>
              <a:ext uri="{FF2B5EF4-FFF2-40B4-BE49-F238E27FC236}">
                <a16:creationId xmlns:a16="http://schemas.microsoft.com/office/drawing/2014/main" xmlns="" id="{250A460C-9BDA-43E2-BF3F-BAE15C75D90D}"/>
              </a:ext>
            </a:extLst>
          </p:cNvPr>
          <p:cNvSpPr txBox="1">
            <a:spLocks noGrp="1"/>
          </p:cNvSpPr>
          <p:nvPr>
            <p:ph type="sldNum" idx="10"/>
          </p:nvPr>
        </p:nvSpPr>
        <p:spPr/>
        <p:txBody>
          <a:bodyPr>
            <a:noAutofit/>
          </a:bodyPr>
          <a:lstStyle>
            <a:lvl1pPr>
              <a:buClrTx/>
              <a:buFontTx/>
              <a:buNone/>
              <a:defRPr/>
            </a:lvl1pPr>
          </a:lstStyle>
          <a:p>
            <a:pPr>
              <a:defRPr/>
            </a:pPr>
            <a:fld id="{8AA1F6EC-0367-43D2-B8BE-4BB6D7C2BAD1}" type="slidenum">
              <a:rPr lang="en-US" altLang="en-US"/>
              <a:pPr>
                <a:defRPr/>
              </a:pPr>
              <a:t>‹#›</a:t>
            </a:fld>
            <a:endParaRPr lang="en-US" altLang="en-US"/>
          </a:p>
        </p:txBody>
      </p:sp>
    </p:spTree>
    <p:extLst>
      <p:ext uri="{BB962C8B-B14F-4D97-AF65-F5344CB8AC3E}">
        <p14:creationId xmlns:p14="http://schemas.microsoft.com/office/powerpoint/2010/main" val="837516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ransition Slide (RED and GREEN)">
  <p:cSld name="1_Transition Slide (RED and GREEN)">
    <p:spTree>
      <p:nvGrpSpPr>
        <p:cNvPr id="1" name="Shape 92"/>
        <p:cNvGrpSpPr/>
        <p:nvPr/>
      </p:nvGrpSpPr>
      <p:grpSpPr>
        <a:xfrm>
          <a:off x="0" y="0"/>
          <a:ext cx="0" cy="0"/>
          <a:chOff x="0" y="0"/>
          <a:chExt cx="0" cy="0"/>
        </a:xfrm>
      </p:grpSpPr>
      <p:pic>
        <p:nvPicPr>
          <p:cNvPr id="4" name="Google Shape;93;p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7;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95" name="Google Shape;95;p31"/>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6" name="Google Shape;96;p31"/>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94;p31">
            <a:extLst>
              <a:ext uri="{FF2B5EF4-FFF2-40B4-BE49-F238E27FC236}">
                <a16:creationId xmlns:a16="http://schemas.microsoft.com/office/drawing/2014/main" xmlns="" id="{D78F63C8-7389-4C30-BAC3-B7CAABE456D7}"/>
              </a:ext>
            </a:extLst>
          </p:cNvPr>
          <p:cNvSpPr txBox="1">
            <a:spLocks noGrp="1"/>
          </p:cNvSpPr>
          <p:nvPr>
            <p:ph type="sldNum" idx="10"/>
          </p:nvPr>
        </p:nvSpPr>
        <p:spPr/>
        <p:txBody>
          <a:bodyPr>
            <a:noAutofit/>
          </a:bodyPr>
          <a:lstStyle>
            <a:lvl1pPr>
              <a:buClrTx/>
              <a:buFontTx/>
              <a:buNone/>
              <a:defRPr/>
            </a:lvl1pPr>
          </a:lstStyle>
          <a:p>
            <a:pPr>
              <a:defRPr/>
            </a:pPr>
            <a:fld id="{B8996DA5-38C4-4E7B-9DF7-6F79059D1BBD}" type="slidenum">
              <a:rPr lang="en-US" altLang="en-US"/>
              <a:pPr>
                <a:defRPr/>
              </a:pPr>
              <a:t>‹#›</a:t>
            </a:fld>
            <a:endParaRPr lang="en-US" altLang="en-US"/>
          </a:p>
        </p:txBody>
      </p:sp>
    </p:spTree>
    <p:extLst>
      <p:ext uri="{BB962C8B-B14F-4D97-AF65-F5344CB8AC3E}">
        <p14:creationId xmlns:p14="http://schemas.microsoft.com/office/powerpoint/2010/main" val="23979436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ransition Slide (ORANGE)">
  <p:cSld name="1_Transition Slide (ORANGE)">
    <p:spTree>
      <p:nvGrpSpPr>
        <p:cNvPr id="1" name="Shape 98"/>
        <p:cNvGrpSpPr/>
        <p:nvPr/>
      </p:nvGrpSpPr>
      <p:grpSpPr>
        <a:xfrm>
          <a:off x="0" y="0"/>
          <a:ext cx="0" cy="0"/>
          <a:chOff x="0" y="0"/>
          <a:chExt cx="0" cy="0"/>
        </a:xfrm>
      </p:grpSpPr>
      <p:pic>
        <p:nvPicPr>
          <p:cNvPr id="4" name="Google Shape;99;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03;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1" name="Google Shape;101;p32"/>
          <p:cNvSpPr txBox="1">
            <a:spLocks noGrp="1"/>
          </p:cNvSpPr>
          <p:nvPr>
            <p:ph type="body" idx="1"/>
          </p:nvPr>
        </p:nvSpPr>
        <p:spPr>
          <a:xfrm>
            <a:off x="457200" y="5778903"/>
            <a:ext cx="4114800" cy="426637"/>
          </a:xfrm>
          <a:prstGeom prst="rect">
            <a:avLst/>
          </a:prstGeom>
          <a:noFill/>
          <a:ln>
            <a:noFill/>
          </a:ln>
        </p:spPr>
        <p:txBody>
          <a:bodyPr spcFirstLastPara="1">
            <a:noAutofit/>
          </a:bodyPr>
          <a:lstStyle>
            <a:lvl1pPr marL="342900" lvl="0" indent="-171450" algn="l">
              <a:lnSpc>
                <a:spcPct val="100000"/>
              </a:lnSpc>
              <a:spcBef>
                <a:spcPts val="0"/>
              </a:spcBef>
              <a:spcAft>
                <a:spcPts val="0"/>
              </a:spcAft>
              <a:buSzPts val="1800"/>
              <a:buNone/>
              <a:defRPr sz="1350">
                <a:solidFill>
                  <a:schemeClr val="dk2"/>
                </a:solidFill>
              </a:defRPr>
            </a:lvl1pPr>
            <a:lvl2pPr marL="685800" lvl="1" indent="-171450" algn="l">
              <a:lnSpc>
                <a:spcPct val="100000"/>
              </a:lnSpc>
              <a:spcBef>
                <a:spcPts val="0"/>
              </a:spcBef>
              <a:spcAft>
                <a:spcPts val="0"/>
              </a:spcAft>
              <a:buSzPts val="1900"/>
              <a:buNone/>
              <a:defRPr sz="1425">
                <a:solidFill>
                  <a:schemeClr val="lt1"/>
                </a:solidFill>
              </a:defRPr>
            </a:lvl2pPr>
            <a:lvl3pPr marL="1028700" lvl="2" indent="-171450" algn="l">
              <a:lnSpc>
                <a:spcPct val="100000"/>
              </a:lnSpc>
              <a:spcBef>
                <a:spcPts val="0"/>
              </a:spcBef>
              <a:spcAft>
                <a:spcPts val="0"/>
              </a:spcAft>
              <a:buSzPts val="1800"/>
              <a:buNone/>
              <a:defRPr/>
            </a:lvl3pPr>
            <a:lvl4pPr marL="1371600" lvl="3" indent="-257175" algn="l">
              <a:lnSpc>
                <a:spcPct val="100000"/>
              </a:lnSpc>
              <a:spcBef>
                <a:spcPts val="1050"/>
              </a:spcBef>
              <a:spcAft>
                <a:spcPts val="0"/>
              </a:spcAft>
              <a:buSzPts val="1800"/>
              <a:buChar char="–"/>
              <a:defRPr/>
            </a:lvl4pPr>
            <a:lvl5pPr marL="1714500" lvl="4" indent="-257175" algn="l">
              <a:lnSpc>
                <a:spcPct val="100000"/>
              </a:lnSpc>
              <a:spcBef>
                <a:spcPts val="1200"/>
              </a:spcBef>
              <a:spcAft>
                <a:spcPts val="0"/>
              </a:spcAft>
              <a:buSzPts val="1800"/>
              <a:buChar char="•"/>
              <a:defRPr/>
            </a:lvl5pPr>
            <a:lvl6pPr marL="2057400" lvl="5" indent="-257175" algn="l">
              <a:spcBef>
                <a:spcPts val="120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2" name="Google Shape;102;p32"/>
          <p:cNvSpPr txBox="1">
            <a:spLocks noGrp="1"/>
          </p:cNvSpPr>
          <p:nvPr>
            <p:ph type="ctrTitle"/>
          </p:nvPr>
        </p:nvSpPr>
        <p:spPr>
          <a:xfrm>
            <a:off x="457200" y="4873934"/>
            <a:ext cx="4114800" cy="864000"/>
          </a:xfrm>
          <a:prstGeom prst="rect">
            <a:avLst/>
          </a:prstGeom>
          <a:noFill/>
          <a:ln>
            <a:noFill/>
          </a:ln>
        </p:spPr>
        <p:txBody>
          <a:bodyPr spcFirstLastPara="1">
            <a:noAutofit/>
          </a:bodyPr>
          <a:lstStyle>
            <a:lvl1pPr lvl="0" algn="l">
              <a:lnSpc>
                <a:spcPct val="95000"/>
              </a:lnSpc>
              <a:spcBef>
                <a:spcPts val="0"/>
              </a:spcBef>
              <a:spcAft>
                <a:spcPts val="0"/>
              </a:spcAft>
              <a:buClr>
                <a:schemeClr val="dk1"/>
              </a:buClr>
              <a:buSzPts val="3200"/>
              <a:buFont typeface="Calibri"/>
              <a:buNone/>
              <a:defRPr sz="24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100;p32">
            <a:extLst>
              <a:ext uri="{FF2B5EF4-FFF2-40B4-BE49-F238E27FC236}">
                <a16:creationId xmlns:a16="http://schemas.microsoft.com/office/drawing/2014/main" xmlns="" id="{9B6B60EA-C84E-4B70-8A12-32896D790475}"/>
              </a:ext>
            </a:extLst>
          </p:cNvPr>
          <p:cNvSpPr txBox="1">
            <a:spLocks noGrp="1"/>
          </p:cNvSpPr>
          <p:nvPr>
            <p:ph type="sldNum" idx="10"/>
          </p:nvPr>
        </p:nvSpPr>
        <p:spPr/>
        <p:txBody>
          <a:bodyPr>
            <a:noAutofit/>
          </a:bodyPr>
          <a:lstStyle>
            <a:lvl1pPr>
              <a:buClrTx/>
              <a:buFontTx/>
              <a:buNone/>
              <a:defRPr/>
            </a:lvl1pPr>
          </a:lstStyle>
          <a:p>
            <a:pPr>
              <a:defRPr/>
            </a:pPr>
            <a:fld id="{C4429EDA-54F9-4BFD-81CC-5852818ABF5D}" type="slidenum">
              <a:rPr lang="en-US" altLang="en-US"/>
              <a:pPr>
                <a:defRPr/>
              </a:pPr>
              <a:t>‹#›</a:t>
            </a:fld>
            <a:endParaRPr lang="en-US" altLang="en-US"/>
          </a:p>
        </p:txBody>
      </p:sp>
    </p:spTree>
    <p:extLst>
      <p:ext uri="{BB962C8B-B14F-4D97-AF65-F5344CB8AC3E}">
        <p14:creationId xmlns:p14="http://schemas.microsoft.com/office/powerpoint/2010/main" val="12895429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04"/>
        <p:cNvGrpSpPr/>
        <p:nvPr/>
      </p:nvGrpSpPr>
      <p:grpSpPr>
        <a:xfrm>
          <a:off x="0" y="0"/>
          <a:ext cx="0" cy="0"/>
          <a:chOff x="0" y="0"/>
          <a:chExt cx="0" cy="0"/>
        </a:xfrm>
      </p:grpSpPr>
      <p:pic>
        <p:nvPicPr>
          <p:cNvPr id="3" name="Google Shape;105;p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6000"/>
          <a:stretch>
            <a:fillRect/>
          </a:stretch>
        </p:blipFill>
        <p:spPr bwMode="auto">
          <a:xfrm>
            <a:off x="0" y="-61913"/>
            <a:ext cx="9144000" cy="608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07;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106" name="Google Shape;106;p33"/>
          <p:cNvSpPr txBox="1">
            <a:spLocks noGrp="1"/>
          </p:cNvSpPr>
          <p:nvPr>
            <p:ph type="ctrTitle"/>
          </p:nvPr>
        </p:nvSpPr>
        <p:spPr>
          <a:xfrm>
            <a:off x="457200" y="2785356"/>
            <a:ext cx="4114800" cy="2327735"/>
          </a:xfrm>
          <a:prstGeom prst="rect">
            <a:avLst/>
          </a:prstGeom>
          <a:noFill/>
          <a:ln>
            <a:noFill/>
          </a:ln>
        </p:spPr>
        <p:txBody>
          <a:bodyPr spcFirstLastPara="1" anchor="t">
            <a:noAutofit/>
          </a:bodyPr>
          <a:lstStyle>
            <a:lvl1pPr lvl="0" algn="l">
              <a:lnSpc>
                <a:spcPct val="100000"/>
              </a:lnSpc>
              <a:spcBef>
                <a:spcPts val="0"/>
              </a:spcBef>
              <a:spcAft>
                <a:spcPts val="0"/>
              </a:spcAft>
              <a:buClr>
                <a:schemeClr val="lt1"/>
              </a:buClr>
              <a:buSzPts val="3200"/>
              <a:buFont typeface="Calibri"/>
              <a:buNone/>
              <a:defRPr sz="2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05819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DE20B1CB-B5A9-48DC-92DE-075C14B6D729}"/>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66C60B0A-8F5D-42E4-BA90-CC83CB32E5E5}"/>
              </a:ext>
            </a:extLst>
          </p:cNvPr>
          <p:cNvSpPr>
            <a:spLocks noGrp="1"/>
          </p:cNvSpPr>
          <p:nvPr>
            <p:ph type="sldNum" sz="quarter" idx="14"/>
          </p:nvPr>
        </p:nvSpPr>
        <p:spPr/>
        <p:txBody>
          <a:bodyPr>
            <a:noAutofit/>
          </a:bodyPr>
          <a:lstStyle>
            <a:lvl1pPr>
              <a:buClrTx/>
              <a:buFontTx/>
              <a:buNone/>
              <a:defRPr/>
            </a:lvl1pPr>
          </a:lstStyle>
          <a:p>
            <a:pPr>
              <a:defRPr/>
            </a:pPr>
            <a:fld id="{A7ECCF53-DD4F-4BE9-8287-DB7AD5BDBFA2}" type="slidenum">
              <a:rPr lang="en-US" altLang="en-US"/>
              <a:pPr>
                <a:defRPr/>
              </a:pPr>
              <a:t>‹#›</a:t>
            </a:fld>
            <a:endParaRPr lang="en-US" altLang="en-US"/>
          </a:p>
        </p:txBody>
      </p:sp>
    </p:spTree>
    <p:extLst>
      <p:ext uri="{BB962C8B-B14F-4D97-AF65-F5344CB8AC3E}">
        <p14:creationId xmlns:p14="http://schemas.microsoft.com/office/powerpoint/2010/main" val="39040716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D266D119-F956-47C5-8A2F-DAE707D0CDD5}"/>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C40D92F2-2410-4DAD-86EA-7FBB77F014F6}"/>
              </a:ext>
            </a:extLst>
          </p:cNvPr>
          <p:cNvSpPr>
            <a:spLocks noGrp="1"/>
          </p:cNvSpPr>
          <p:nvPr>
            <p:ph type="sldNum" sz="quarter" idx="13"/>
          </p:nvPr>
        </p:nvSpPr>
        <p:spPr/>
        <p:txBody>
          <a:bodyPr>
            <a:noAutofit/>
          </a:bodyPr>
          <a:lstStyle>
            <a:lvl1pPr>
              <a:buClrTx/>
              <a:buFontTx/>
              <a:buNone/>
              <a:defRPr/>
            </a:lvl1pPr>
          </a:lstStyle>
          <a:p>
            <a:pPr>
              <a:defRPr/>
            </a:pPr>
            <a:fld id="{8DA5211A-4807-4477-A824-B313E8E6B55E}" type="slidenum">
              <a:rPr lang="en-US" altLang="en-US"/>
              <a:pPr>
                <a:defRPr/>
              </a:pPr>
              <a:t>‹#›</a:t>
            </a:fld>
            <a:endParaRPr lang="en-US" altLang="en-US"/>
          </a:p>
        </p:txBody>
      </p:sp>
    </p:spTree>
    <p:extLst>
      <p:ext uri="{BB962C8B-B14F-4D97-AF65-F5344CB8AC3E}">
        <p14:creationId xmlns:p14="http://schemas.microsoft.com/office/powerpoint/2010/main" val="9625500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FirstLevelParagraphs">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F62770DF-3AB2-4B39-B06D-211DC8DAED57}"/>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1pPr marL="0" indent="0">
              <a:lnSpc>
                <a:spcPct val="100000"/>
              </a:lnSpc>
              <a:spcAft>
                <a:spcPts val="1350"/>
              </a:spcAft>
              <a:buNone/>
              <a:defRPr/>
            </a:lvl1pPr>
            <a:lvl2pPr marL="209550" indent="-188119">
              <a:buFont typeface="Arial" pitchFamily="34" charset="0"/>
              <a:buChar char="•"/>
              <a:defRPr/>
            </a:lvl2pPr>
            <a:lvl3pPr marL="386954" indent="-188119">
              <a:buFont typeface="BentonSansF Book" pitchFamily="50" charset="0"/>
              <a:buChar char="–"/>
              <a:defRPr/>
            </a:lvl3pPr>
            <a:lvl4pPr marL="601266" indent="-188119">
              <a:buFont typeface="Arial" pitchFamily="34" charset="0"/>
              <a:buChar char="•"/>
              <a:defRPr/>
            </a:lvl4pPr>
            <a:lvl5pPr marL="814388" indent="-188119">
              <a:buFont typeface="BentonSansF Book"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B1E1F257-CCA1-41DE-B4E4-96FA25297465}"/>
              </a:ext>
            </a:extLst>
          </p:cNvPr>
          <p:cNvSpPr>
            <a:spLocks noGrp="1"/>
          </p:cNvSpPr>
          <p:nvPr>
            <p:ph type="sldNum" sz="quarter" idx="13"/>
          </p:nvPr>
        </p:nvSpPr>
        <p:spPr/>
        <p:txBody>
          <a:bodyPr>
            <a:noAutofit/>
          </a:bodyPr>
          <a:lstStyle>
            <a:lvl1pPr>
              <a:buClrTx/>
              <a:buFontTx/>
              <a:buNone/>
              <a:defRPr/>
            </a:lvl1pPr>
          </a:lstStyle>
          <a:p>
            <a:pPr>
              <a:defRPr/>
            </a:pPr>
            <a:fld id="{4E079EED-BD50-4CBE-B8EF-6212651934B7}" type="slidenum">
              <a:rPr lang="en-US" altLang="en-US"/>
              <a:pPr>
                <a:defRPr/>
              </a:pPr>
              <a:t>‹#›</a:t>
            </a:fld>
            <a:endParaRPr lang="en-US" altLang="en-US"/>
          </a:p>
        </p:txBody>
      </p:sp>
    </p:spTree>
    <p:extLst>
      <p:ext uri="{BB962C8B-B14F-4D97-AF65-F5344CB8AC3E}">
        <p14:creationId xmlns:p14="http://schemas.microsoft.com/office/powerpoint/2010/main" val="9076854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2-Content">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xmlns="" id="{19A66464-7D7F-4578-B9E5-2763DCB0653A}"/>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a:xfrm>
            <a:off x="457202" y="1381125"/>
            <a:ext cx="4025899" cy="4719638"/>
          </a:xfr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9"/>
          <p:cNvSpPr>
            <a:spLocks noGrp="1"/>
          </p:cNvSpPr>
          <p:nvPr>
            <p:ph sz="quarter" idx="13"/>
          </p:nvPr>
        </p:nvSpPr>
        <p:spPr>
          <a:xfrm>
            <a:off x="4659315" y="1381125"/>
            <a:ext cx="4025899" cy="4719638"/>
          </a:xfrm>
          <a:prstGeom prst="roundRect">
            <a:avLst>
              <a:gd name="adj" fmla="val 1970"/>
            </a:avLst>
          </a:prstGeom>
        </p:spPr>
        <p:txBody>
          <a:bodyPr>
            <a:normAutofit/>
          </a:bodyPr>
          <a:lstStyle>
            <a:lvl1pPr>
              <a:defRPr sz="1500"/>
            </a:lvl1pPr>
            <a:lvl2pPr>
              <a:defRPr sz="135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7" name="Slide Number Placeholder 7">
            <a:extLst>
              <a:ext uri="{FF2B5EF4-FFF2-40B4-BE49-F238E27FC236}">
                <a16:creationId xmlns:a16="http://schemas.microsoft.com/office/drawing/2014/main" xmlns="" id="{412976B2-A3D7-4581-A58F-AFA21752C882}"/>
              </a:ext>
            </a:extLst>
          </p:cNvPr>
          <p:cNvSpPr>
            <a:spLocks noGrp="1"/>
          </p:cNvSpPr>
          <p:nvPr>
            <p:ph type="sldNum" sz="quarter" idx="14"/>
          </p:nvPr>
        </p:nvSpPr>
        <p:spPr/>
        <p:txBody>
          <a:bodyPr>
            <a:noAutofit/>
          </a:bodyPr>
          <a:lstStyle>
            <a:lvl1pPr>
              <a:buClrTx/>
              <a:buFontTx/>
              <a:buNone/>
              <a:defRPr/>
            </a:lvl1pPr>
          </a:lstStyle>
          <a:p>
            <a:pPr>
              <a:defRPr/>
            </a:pPr>
            <a:fld id="{41441732-0C20-4384-AB8E-B785093B2499}" type="slidenum">
              <a:rPr lang="en-US" altLang="en-US"/>
              <a:pPr>
                <a:defRPr/>
              </a:pPr>
              <a:t>‹#›</a:t>
            </a:fld>
            <a:endParaRPr lang="en-US" altLang="en-US"/>
          </a:p>
        </p:txBody>
      </p:sp>
    </p:spTree>
    <p:extLst>
      <p:ext uri="{BB962C8B-B14F-4D97-AF65-F5344CB8AC3E}">
        <p14:creationId xmlns:p14="http://schemas.microsoft.com/office/powerpoint/2010/main" val="115104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xmlns="" id="{E8395980-470B-4ACC-B91A-61CB88F30E5D}"/>
              </a:ext>
            </a:extLst>
          </p:cNvPr>
          <p:cNvCxnSpPr/>
          <p:nvPr/>
        </p:nvCxnSpPr>
        <p:spPr>
          <a:xfrm>
            <a:off x="458391" y="1162050"/>
            <a:ext cx="8227219"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0300"/>
            <a:ext cx="3099197" cy="660400"/>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sz="quarter" idx="12"/>
          </p:nvPr>
        </p:nvSpPr>
        <p:spPr/>
        <p:txBody>
          <a:bodyPr/>
          <a:lstStyle>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6" name="Slide Number Placeholder 7">
            <a:extLst>
              <a:ext uri="{FF2B5EF4-FFF2-40B4-BE49-F238E27FC236}">
                <a16:creationId xmlns:a16="http://schemas.microsoft.com/office/drawing/2014/main" xmlns="" id="{12C994DA-D0A8-4B05-8598-9665BD6A29A3}"/>
              </a:ext>
            </a:extLst>
          </p:cNvPr>
          <p:cNvSpPr>
            <a:spLocks noGrp="1"/>
          </p:cNvSpPr>
          <p:nvPr>
            <p:ph type="sldNum" sz="quarter" idx="13"/>
          </p:nvPr>
        </p:nvSpPr>
        <p:spPr/>
        <p:txBody>
          <a:bodyPr>
            <a:noAutofit/>
          </a:bodyPr>
          <a:lstStyle>
            <a:lvl1pPr>
              <a:buClrTx/>
              <a:buFontTx/>
              <a:buNone/>
              <a:defRPr/>
            </a:lvl1pPr>
          </a:lstStyle>
          <a:p>
            <a:pPr>
              <a:defRPr/>
            </a:pPr>
            <a:fld id="{740E26E7-8344-4C56-B0DE-B748CAB5DC72}" type="slidenum">
              <a:rPr lang="en-US" altLang="en-US"/>
              <a:pPr>
                <a:defRPr/>
              </a:pPr>
              <a:t>‹#›</a:t>
            </a:fld>
            <a:endParaRPr lang="en-US" altLang="en-US"/>
          </a:p>
        </p:txBody>
      </p:sp>
    </p:spTree>
    <p:extLst>
      <p:ext uri="{BB962C8B-B14F-4D97-AF65-F5344CB8AC3E}">
        <p14:creationId xmlns:p14="http://schemas.microsoft.com/office/powerpoint/2010/main" val="31300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lvl1pPr marR="0" lvl="0" algn="l" rtl="0">
              <a:lnSpc>
                <a:spcPct val="92857"/>
              </a:lnSpc>
              <a:spcBef>
                <a:spcPts val="0"/>
              </a:spcBef>
              <a:spcAft>
                <a:spcPts val="0"/>
              </a:spcAft>
              <a:buClr>
                <a:schemeClr val="dk2"/>
              </a:buClr>
              <a:buSzPts val="2800"/>
              <a:buFont typeface="Calibri"/>
              <a:buNone/>
              <a:defRPr sz="28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lvl1pPr marL="457200" marR="0" lvl="0" indent="-381000" algn="l" rtl="0">
              <a:lnSpc>
                <a:spcPct val="100000"/>
              </a:lnSpc>
              <a:spcBef>
                <a:spcPts val="0"/>
              </a:spcBef>
              <a:spcAft>
                <a:spcPts val="0"/>
              </a:spcAft>
              <a:buClr>
                <a:schemeClr val="accent4"/>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4"/>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200"/>
              </a:spcBef>
              <a:spcAft>
                <a:spcPts val="0"/>
              </a:spcAft>
              <a:buClr>
                <a:schemeClr val="accent4"/>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400"/>
              </a:spcBef>
              <a:spcAft>
                <a:spcPts val="0"/>
              </a:spcAft>
              <a:buClr>
                <a:schemeClr val="accent4"/>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1600"/>
              </a:spcBef>
              <a:spcAft>
                <a:spcPts val="0"/>
              </a:spcAft>
              <a:buClr>
                <a:schemeClr val="accent4"/>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1" i="0" u="none" strike="noStrike" cap="none">
                <a:solidFill>
                  <a:schemeClr val="accent6"/>
                </a:solidFill>
                <a:latin typeface="Calibri"/>
                <a:ea typeface="Calibri"/>
                <a:cs typeface="Calibri"/>
                <a:sym typeface="Calibri"/>
              </a:defRPr>
            </a:lvl1pPr>
            <a:lvl2pPr marL="0" marR="0" lvl="1" indent="0" algn="r" rtl="0">
              <a:spcBef>
                <a:spcPts val="0"/>
              </a:spcBef>
              <a:buNone/>
              <a:defRPr sz="800" b="1" i="0" u="none" strike="noStrike" cap="none">
                <a:solidFill>
                  <a:schemeClr val="accent6"/>
                </a:solidFill>
                <a:latin typeface="Calibri"/>
                <a:ea typeface="Calibri"/>
                <a:cs typeface="Calibri"/>
                <a:sym typeface="Calibri"/>
              </a:defRPr>
            </a:lvl2pPr>
            <a:lvl3pPr marL="0" marR="0" lvl="2" indent="0" algn="r" rtl="0">
              <a:spcBef>
                <a:spcPts val="0"/>
              </a:spcBef>
              <a:buNone/>
              <a:defRPr sz="800" b="1" i="0" u="none" strike="noStrike" cap="none">
                <a:solidFill>
                  <a:schemeClr val="accent6"/>
                </a:solidFill>
                <a:latin typeface="Calibri"/>
                <a:ea typeface="Calibri"/>
                <a:cs typeface="Calibri"/>
                <a:sym typeface="Calibri"/>
              </a:defRPr>
            </a:lvl3pPr>
            <a:lvl4pPr marL="0" marR="0" lvl="3" indent="0" algn="r" rtl="0">
              <a:spcBef>
                <a:spcPts val="0"/>
              </a:spcBef>
              <a:buNone/>
              <a:defRPr sz="800" b="1" i="0" u="none" strike="noStrike" cap="none">
                <a:solidFill>
                  <a:schemeClr val="accent6"/>
                </a:solidFill>
                <a:latin typeface="Calibri"/>
                <a:ea typeface="Calibri"/>
                <a:cs typeface="Calibri"/>
                <a:sym typeface="Calibri"/>
              </a:defRPr>
            </a:lvl4pPr>
            <a:lvl5pPr marL="0" marR="0" lvl="4" indent="0" algn="r" rtl="0">
              <a:spcBef>
                <a:spcPts val="0"/>
              </a:spcBef>
              <a:buNone/>
              <a:defRPr sz="800" b="1" i="0" u="none" strike="noStrike" cap="none">
                <a:solidFill>
                  <a:schemeClr val="accent6"/>
                </a:solidFill>
                <a:latin typeface="Calibri"/>
                <a:ea typeface="Calibri"/>
                <a:cs typeface="Calibri"/>
                <a:sym typeface="Calibri"/>
              </a:defRPr>
            </a:lvl5pPr>
            <a:lvl6pPr marL="0" marR="0" lvl="5" indent="0" algn="r" rtl="0">
              <a:spcBef>
                <a:spcPts val="0"/>
              </a:spcBef>
              <a:buNone/>
              <a:defRPr sz="800" b="1" i="0" u="none" strike="noStrike" cap="none">
                <a:solidFill>
                  <a:schemeClr val="accent6"/>
                </a:solidFill>
                <a:latin typeface="Calibri"/>
                <a:ea typeface="Calibri"/>
                <a:cs typeface="Calibri"/>
                <a:sym typeface="Calibri"/>
              </a:defRPr>
            </a:lvl6pPr>
            <a:lvl7pPr marL="0" marR="0" lvl="6" indent="0" algn="r" rtl="0">
              <a:spcBef>
                <a:spcPts val="0"/>
              </a:spcBef>
              <a:buNone/>
              <a:defRPr sz="800" b="1" i="0" u="none" strike="noStrike" cap="none">
                <a:solidFill>
                  <a:schemeClr val="accent6"/>
                </a:solidFill>
                <a:latin typeface="Calibri"/>
                <a:ea typeface="Calibri"/>
                <a:cs typeface="Calibri"/>
                <a:sym typeface="Calibri"/>
              </a:defRPr>
            </a:lvl7pPr>
            <a:lvl8pPr marL="0" marR="0" lvl="7" indent="0" algn="r" rtl="0">
              <a:spcBef>
                <a:spcPts val="0"/>
              </a:spcBef>
              <a:buNone/>
              <a:defRPr sz="800" b="1" i="0" u="none" strike="noStrike" cap="none">
                <a:solidFill>
                  <a:schemeClr val="accent6"/>
                </a:solidFill>
                <a:latin typeface="Calibri"/>
                <a:ea typeface="Calibri"/>
                <a:cs typeface="Calibri"/>
                <a:sym typeface="Calibri"/>
              </a:defRPr>
            </a:lvl8pPr>
            <a:lvl9pPr marL="0" marR="0" lvl="8" indent="0" algn="r" rtl="0">
              <a:spcBef>
                <a:spcPts val="0"/>
              </a:spcBef>
              <a:buNone/>
              <a:defRPr sz="800" b="1" i="0" u="none" strike="noStrike" cap="none">
                <a:solidFill>
                  <a:schemeClr val="accent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71" r:id="rId18"/>
    <p:sldLayoutId id="2147483673"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10;p16"/>
          <p:cNvSpPr txBox="1">
            <a:spLocks noGrp="1"/>
          </p:cNvSpPr>
          <p:nvPr>
            <p:ph type="title"/>
          </p:nvPr>
        </p:nvSpPr>
        <p:spPr bwMode="auto">
          <a:xfrm>
            <a:off x="457200" y="271464"/>
            <a:ext cx="822841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US" altLang="en-US" smtClean="0">
              <a:sym typeface="Arial" panose="020B0604020202020204" pitchFamily="34" charset="0"/>
            </a:endParaRPr>
          </a:p>
        </p:txBody>
      </p:sp>
      <p:sp>
        <p:nvSpPr>
          <p:cNvPr id="2051" name="Google Shape;11;p16"/>
          <p:cNvSpPr txBox="1">
            <a:spLocks noGrp="1"/>
          </p:cNvSpPr>
          <p:nvPr>
            <p:ph type="body" idx="1"/>
          </p:nvPr>
        </p:nvSpPr>
        <p:spPr bwMode="auto">
          <a:xfrm>
            <a:off x="457200" y="1381125"/>
            <a:ext cx="822841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5364" name="Google Shape;12;p16">
            <a:extLst>
              <a:ext uri="{FF2B5EF4-FFF2-40B4-BE49-F238E27FC236}">
                <a16:creationId xmlns:a16="http://schemas.microsoft.com/office/drawing/2014/main" xmlns="" id="{264FA300-A466-4EA0-AF89-007F244ADB09}"/>
              </a:ext>
            </a:extLst>
          </p:cNvPr>
          <p:cNvSpPr txBox="1">
            <a:spLocks noGrp="1"/>
          </p:cNvSpPr>
          <p:nvPr>
            <p:ph type="sldNum" idx="12"/>
          </p:nvPr>
        </p:nvSpPr>
        <p:spPr bwMode="auto">
          <a:xfrm>
            <a:off x="8348663" y="6318250"/>
            <a:ext cx="33694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eaLnBrk="1" hangingPunct="1">
              <a:buClr>
                <a:srgbClr val="000000"/>
              </a:buClr>
              <a:buFont typeface="Arial" panose="020B0604020202020204" pitchFamily="34" charset="0"/>
              <a:buNone/>
              <a:defRPr sz="600" b="1">
                <a:solidFill>
                  <a:srgbClr val="5F6062"/>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fld id="{39C342C2-F923-46C7-88EC-D41591B7EE45}" type="slidenum">
              <a:rPr lang="en-US" altLang="en-US" kern="1200">
                <a:ea typeface="+mn-ea"/>
              </a:rPr>
              <a:pPr fontAlgn="base">
                <a:spcBef>
                  <a:spcPct val="0"/>
                </a:spcBef>
                <a:spcAft>
                  <a:spcPct val="0"/>
                </a:spcAft>
                <a:defRPr/>
              </a:pPr>
              <a:t>‹#›</a:t>
            </a:fld>
            <a:endParaRPr lang="en-US" altLang="en-US" kern="1200">
              <a:ea typeface="+mn-ea"/>
            </a:endParaRPr>
          </a:p>
        </p:txBody>
      </p:sp>
    </p:spTree>
    <p:extLst>
      <p:ext uri="{BB962C8B-B14F-4D97-AF65-F5344CB8AC3E}">
        <p14:creationId xmlns:p14="http://schemas.microsoft.com/office/powerpoint/2010/main" val="359602750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10;p16"/>
          <p:cNvSpPr txBox="1">
            <a:spLocks noGrp="1"/>
          </p:cNvSpPr>
          <p:nvPr>
            <p:ph type="title"/>
          </p:nvPr>
        </p:nvSpPr>
        <p:spPr bwMode="auto">
          <a:xfrm>
            <a:off x="457200" y="271464"/>
            <a:ext cx="822841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US" altLang="en-US" smtClean="0">
              <a:sym typeface="Arial" panose="020B0604020202020204" pitchFamily="34" charset="0"/>
            </a:endParaRPr>
          </a:p>
        </p:txBody>
      </p:sp>
      <p:sp>
        <p:nvSpPr>
          <p:cNvPr id="4099" name="Google Shape;11;p16"/>
          <p:cNvSpPr txBox="1">
            <a:spLocks noGrp="1"/>
          </p:cNvSpPr>
          <p:nvPr>
            <p:ph type="body" idx="1"/>
          </p:nvPr>
        </p:nvSpPr>
        <p:spPr bwMode="auto">
          <a:xfrm>
            <a:off x="457200" y="1381125"/>
            <a:ext cx="822841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76804" name="Google Shape;12;p16">
            <a:extLst>
              <a:ext uri="{FF2B5EF4-FFF2-40B4-BE49-F238E27FC236}">
                <a16:creationId xmlns:a16="http://schemas.microsoft.com/office/drawing/2014/main" xmlns="" id="{BE61291F-137A-45CA-9561-EAF88C7F22E1}"/>
              </a:ext>
            </a:extLst>
          </p:cNvPr>
          <p:cNvSpPr txBox="1">
            <a:spLocks noGrp="1"/>
          </p:cNvSpPr>
          <p:nvPr>
            <p:ph type="sldNum" idx="12"/>
          </p:nvPr>
        </p:nvSpPr>
        <p:spPr bwMode="auto">
          <a:xfrm>
            <a:off x="8348663" y="6318250"/>
            <a:ext cx="33694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eaLnBrk="1" hangingPunct="1">
              <a:buClr>
                <a:srgbClr val="000000"/>
              </a:buClr>
              <a:buFont typeface="Arial" panose="020B0604020202020204" pitchFamily="34" charset="0"/>
              <a:buNone/>
              <a:defRPr sz="600" b="1">
                <a:solidFill>
                  <a:srgbClr val="5F6062"/>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fld id="{5DBE504C-35CC-41F4-911E-0347B7370B17}" type="slidenum">
              <a:rPr lang="en-US" altLang="en-US" kern="1200">
                <a:ea typeface="+mn-ea"/>
              </a:rPr>
              <a:pPr fontAlgn="base">
                <a:spcBef>
                  <a:spcPct val="0"/>
                </a:spcBef>
                <a:spcAft>
                  <a:spcPct val="0"/>
                </a:spcAft>
                <a:defRPr/>
              </a:pPr>
              <a:t>‹#›</a:t>
            </a:fld>
            <a:endParaRPr lang="en-US" altLang="en-US" kern="1200">
              <a:ea typeface="+mn-ea"/>
            </a:endParaRPr>
          </a:p>
        </p:txBody>
      </p:sp>
    </p:spTree>
    <p:extLst>
      <p:ext uri="{BB962C8B-B14F-4D97-AF65-F5344CB8AC3E}">
        <p14:creationId xmlns:p14="http://schemas.microsoft.com/office/powerpoint/2010/main" val="77718844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10;p16"/>
          <p:cNvSpPr txBox="1">
            <a:spLocks noGrp="1"/>
          </p:cNvSpPr>
          <p:nvPr>
            <p:ph type="title"/>
          </p:nvPr>
        </p:nvSpPr>
        <p:spPr bwMode="auto">
          <a:xfrm>
            <a:off x="457200" y="271464"/>
            <a:ext cx="822841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US" altLang="en-US" smtClean="0">
              <a:sym typeface="Arial" panose="020B0604020202020204" pitchFamily="34" charset="0"/>
            </a:endParaRPr>
          </a:p>
        </p:txBody>
      </p:sp>
      <p:sp>
        <p:nvSpPr>
          <p:cNvPr id="5123" name="Google Shape;11;p16"/>
          <p:cNvSpPr txBox="1">
            <a:spLocks noGrp="1"/>
          </p:cNvSpPr>
          <p:nvPr>
            <p:ph type="body" idx="1"/>
          </p:nvPr>
        </p:nvSpPr>
        <p:spPr bwMode="auto">
          <a:xfrm>
            <a:off x="457200" y="1381125"/>
            <a:ext cx="822841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291844" name="Google Shape;12;p16">
            <a:extLst>
              <a:ext uri="{FF2B5EF4-FFF2-40B4-BE49-F238E27FC236}">
                <a16:creationId xmlns:a16="http://schemas.microsoft.com/office/drawing/2014/main" xmlns="" id="{768241A4-EBB4-43C2-BFD5-636E9F4CE2E4}"/>
              </a:ext>
            </a:extLst>
          </p:cNvPr>
          <p:cNvSpPr txBox="1">
            <a:spLocks noGrp="1"/>
          </p:cNvSpPr>
          <p:nvPr>
            <p:ph type="sldNum" idx="12"/>
          </p:nvPr>
        </p:nvSpPr>
        <p:spPr bwMode="auto">
          <a:xfrm>
            <a:off x="8348663" y="6318250"/>
            <a:ext cx="33694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eaLnBrk="1" hangingPunct="1">
              <a:buClr>
                <a:srgbClr val="000000"/>
              </a:buClr>
              <a:buFont typeface="Arial" panose="020B0604020202020204" pitchFamily="34" charset="0"/>
              <a:buNone/>
              <a:defRPr sz="600" b="1">
                <a:solidFill>
                  <a:srgbClr val="5F6062"/>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fld id="{96B0EB4E-3C6E-4FBE-8597-4E76BB1039A2}" type="slidenum">
              <a:rPr lang="en-US" altLang="en-US" kern="1200">
                <a:ea typeface="+mn-ea"/>
              </a:rPr>
              <a:pPr fontAlgn="base">
                <a:spcBef>
                  <a:spcPct val="0"/>
                </a:spcBef>
                <a:spcAft>
                  <a:spcPct val="0"/>
                </a:spcAft>
                <a:defRPr/>
              </a:pPr>
              <a:t>‹#›</a:t>
            </a:fld>
            <a:endParaRPr lang="en-US" altLang="en-US" kern="1200">
              <a:ea typeface="+mn-ea"/>
            </a:endParaRPr>
          </a:p>
        </p:txBody>
      </p:sp>
    </p:spTree>
    <p:extLst>
      <p:ext uri="{BB962C8B-B14F-4D97-AF65-F5344CB8AC3E}">
        <p14:creationId xmlns:p14="http://schemas.microsoft.com/office/powerpoint/2010/main" val="2676168658"/>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10;p16"/>
          <p:cNvSpPr txBox="1">
            <a:spLocks noGrp="1"/>
          </p:cNvSpPr>
          <p:nvPr>
            <p:ph type="title"/>
          </p:nvPr>
        </p:nvSpPr>
        <p:spPr bwMode="auto">
          <a:xfrm>
            <a:off x="457200" y="271464"/>
            <a:ext cx="822841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US" altLang="en-US" smtClean="0">
              <a:sym typeface="Arial" panose="020B0604020202020204" pitchFamily="34" charset="0"/>
            </a:endParaRPr>
          </a:p>
        </p:txBody>
      </p:sp>
      <p:sp>
        <p:nvSpPr>
          <p:cNvPr id="5123" name="Google Shape;11;p16"/>
          <p:cNvSpPr txBox="1">
            <a:spLocks noGrp="1"/>
          </p:cNvSpPr>
          <p:nvPr>
            <p:ph type="body" idx="1"/>
          </p:nvPr>
        </p:nvSpPr>
        <p:spPr bwMode="auto">
          <a:xfrm>
            <a:off x="457200" y="1381125"/>
            <a:ext cx="822841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291844" name="Google Shape;12;p16">
            <a:extLst>
              <a:ext uri="{FF2B5EF4-FFF2-40B4-BE49-F238E27FC236}">
                <a16:creationId xmlns:a16="http://schemas.microsoft.com/office/drawing/2014/main" xmlns="" id="{768241A4-EBB4-43C2-BFD5-636E9F4CE2E4}"/>
              </a:ext>
            </a:extLst>
          </p:cNvPr>
          <p:cNvSpPr txBox="1">
            <a:spLocks noGrp="1"/>
          </p:cNvSpPr>
          <p:nvPr>
            <p:ph type="sldNum" idx="12"/>
          </p:nvPr>
        </p:nvSpPr>
        <p:spPr bwMode="auto">
          <a:xfrm>
            <a:off x="8348663" y="6318250"/>
            <a:ext cx="33694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eaLnBrk="1" hangingPunct="1">
              <a:buClr>
                <a:srgbClr val="000000"/>
              </a:buClr>
              <a:buFont typeface="Arial" panose="020B0604020202020204" pitchFamily="34" charset="0"/>
              <a:buNone/>
              <a:defRPr sz="600" b="1">
                <a:solidFill>
                  <a:srgbClr val="5F6062"/>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fld id="{96B0EB4E-3C6E-4FBE-8597-4E76BB1039A2}" type="slidenum">
              <a:rPr lang="en-US" altLang="en-US" kern="1200">
                <a:ea typeface="+mn-ea"/>
              </a:rPr>
              <a:pPr fontAlgn="base">
                <a:spcBef>
                  <a:spcPct val="0"/>
                </a:spcBef>
                <a:spcAft>
                  <a:spcPct val="0"/>
                </a:spcAft>
                <a:defRPr/>
              </a:pPr>
              <a:t>‹#›</a:t>
            </a:fld>
            <a:endParaRPr lang="en-US" altLang="en-US" kern="1200">
              <a:ea typeface="+mn-ea"/>
            </a:endParaRPr>
          </a:p>
        </p:txBody>
      </p:sp>
    </p:spTree>
    <p:extLst>
      <p:ext uri="{BB962C8B-B14F-4D97-AF65-F5344CB8AC3E}">
        <p14:creationId xmlns:p14="http://schemas.microsoft.com/office/powerpoint/2010/main" val="2669317041"/>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10;p16"/>
          <p:cNvSpPr txBox="1">
            <a:spLocks noGrp="1"/>
          </p:cNvSpPr>
          <p:nvPr>
            <p:ph type="title"/>
          </p:nvPr>
        </p:nvSpPr>
        <p:spPr bwMode="auto">
          <a:xfrm>
            <a:off x="457200" y="271464"/>
            <a:ext cx="822841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US" altLang="en-US" smtClean="0">
              <a:sym typeface="Arial" panose="020B0604020202020204" pitchFamily="34" charset="0"/>
            </a:endParaRPr>
          </a:p>
        </p:txBody>
      </p:sp>
      <p:sp>
        <p:nvSpPr>
          <p:cNvPr id="6147" name="Google Shape;11;p16"/>
          <p:cNvSpPr txBox="1">
            <a:spLocks noGrp="1"/>
          </p:cNvSpPr>
          <p:nvPr>
            <p:ph type="body" idx="1"/>
          </p:nvPr>
        </p:nvSpPr>
        <p:spPr bwMode="auto">
          <a:xfrm>
            <a:off x="457200" y="1381125"/>
            <a:ext cx="822841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322564" name="Google Shape;12;p16">
            <a:extLst>
              <a:ext uri="{FF2B5EF4-FFF2-40B4-BE49-F238E27FC236}">
                <a16:creationId xmlns:a16="http://schemas.microsoft.com/office/drawing/2014/main" xmlns="" id="{CFE2C882-9721-4CC9-A419-4882428813F5}"/>
              </a:ext>
            </a:extLst>
          </p:cNvPr>
          <p:cNvSpPr txBox="1">
            <a:spLocks noGrp="1"/>
          </p:cNvSpPr>
          <p:nvPr>
            <p:ph type="sldNum" idx="12"/>
          </p:nvPr>
        </p:nvSpPr>
        <p:spPr bwMode="auto">
          <a:xfrm>
            <a:off x="8348663" y="6318250"/>
            <a:ext cx="33694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eaLnBrk="1" hangingPunct="1">
              <a:buClr>
                <a:srgbClr val="000000"/>
              </a:buClr>
              <a:buFont typeface="Arial" panose="020B0604020202020204" pitchFamily="34" charset="0"/>
              <a:buNone/>
              <a:defRPr sz="600" b="1">
                <a:solidFill>
                  <a:srgbClr val="5F6062"/>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fld id="{DBEDE0EE-FE8B-42C7-A610-9532EEF0BAC3}" type="slidenum">
              <a:rPr lang="en-US" altLang="en-US" kern="1200">
                <a:ea typeface="+mn-ea"/>
              </a:rPr>
              <a:pPr fontAlgn="base">
                <a:spcBef>
                  <a:spcPct val="0"/>
                </a:spcBef>
                <a:spcAft>
                  <a:spcPct val="0"/>
                </a:spcAft>
                <a:defRPr/>
              </a:pPr>
              <a:t>‹#›</a:t>
            </a:fld>
            <a:endParaRPr lang="en-US" altLang="en-US" kern="1200">
              <a:ea typeface="+mn-ea"/>
            </a:endParaRPr>
          </a:p>
        </p:txBody>
      </p:sp>
    </p:spTree>
    <p:extLst>
      <p:ext uri="{BB962C8B-B14F-4D97-AF65-F5344CB8AC3E}">
        <p14:creationId xmlns:p14="http://schemas.microsoft.com/office/powerpoint/2010/main" val="3642940467"/>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Google Shape;10;p16"/>
          <p:cNvSpPr txBox="1">
            <a:spLocks noGrp="1"/>
          </p:cNvSpPr>
          <p:nvPr>
            <p:ph type="title"/>
          </p:nvPr>
        </p:nvSpPr>
        <p:spPr bwMode="auto">
          <a:xfrm>
            <a:off x="457200" y="271464"/>
            <a:ext cx="822841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en-US" altLang="en-US" smtClean="0">
              <a:sym typeface="Arial" panose="020B0604020202020204" pitchFamily="34" charset="0"/>
            </a:endParaRPr>
          </a:p>
        </p:txBody>
      </p:sp>
      <p:sp>
        <p:nvSpPr>
          <p:cNvPr id="7171" name="Google Shape;11;p16"/>
          <p:cNvSpPr txBox="1">
            <a:spLocks noGrp="1"/>
          </p:cNvSpPr>
          <p:nvPr>
            <p:ph type="body" idx="1"/>
          </p:nvPr>
        </p:nvSpPr>
        <p:spPr bwMode="auto">
          <a:xfrm>
            <a:off x="457200" y="1381125"/>
            <a:ext cx="822841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smtClean="0">
              <a:sym typeface="Arial" panose="020B0604020202020204" pitchFamily="34" charset="0"/>
            </a:endParaRPr>
          </a:p>
        </p:txBody>
      </p:sp>
      <p:sp>
        <p:nvSpPr>
          <p:cNvPr id="353284" name="Google Shape;12;p16">
            <a:extLst>
              <a:ext uri="{FF2B5EF4-FFF2-40B4-BE49-F238E27FC236}">
                <a16:creationId xmlns:a16="http://schemas.microsoft.com/office/drawing/2014/main" xmlns="" id="{58942630-3395-46E2-968D-5F308A3080C2}"/>
              </a:ext>
            </a:extLst>
          </p:cNvPr>
          <p:cNvSpPr txBox="1">
            <a:spLocks noGrp="1"/>
          </p:cNvSpPr>
          <p:nvPr>
            <p:ph type="sldNum" idx="12"/>
          </p:nvPr>
        </p:nvSpPr>
        <p:spPr bwMode="auto">
          <a:xfrm>
            <a:off x="8348663" y="6318250"/>
            <a:ext cx="33694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eaLnBrk="1" hangingPunct="1">
              <a:buClr>
                <a:srgbClr val="000000"/>
              </a:buClr>
              <a:buFont typeface="Arial" panose="020B0604020202020204" pitchFamily="34" charset="0"/>
              <a:buNone/>
              <a:defRPr sz="600" b="1">
                <a:solidFill>
                  <a:srgbClr val="5F6062"/>
                </a:solidFill>
                <a:latin typeface="Calibri" panose="020F0502020204030204" pitchFamily="34" charset="0"/>
                <a:cs typeface="Calibri" panose="020F0502020204030204" pitchFamily="34" charset="0"/>
                <a:sym typeface="Calibri" panose="020F0502020204030204" pitchFamily="34" charset="0"/>
              </a:defRPr>
            </a:lvl1pPr>
          </a:lstStyle>
          <a:p>
            <a:pPr fontAlgn="base">
              <a:spcBef>
                <a:spcPct val="0"/>
              </a:spcBef>
              <a:spcAft>
                <a:spcPct val="0"/>
              </a:spcAft>
              <a:defRPr/>
            </a:pPr>
            <a:fld id="{D2D6A4B5-27B3-4D49-82C6-4FD4FB12D891}" type="slidenum">
              <a:rPr lang="en-US" altLang="en-US" kern="1200">
                <a:ea typeface="+mn-ea"/>
              </a:rPr>
              <a:pPr fontAlgn="base">
                <a:spcBef>
                  <a:spcPct val="0"/>
                </a:spcBef>
                <a:spcAft>
                  <a:spcPct val="0"/>
                </a:spcAft>
                <a:defRPr/>
              </a:pPr>
              <a:t>‹#›</a:t>
            </a:fld>
            <a:endParaRPr lang="en-US" altLang="en-US" kern="1200">
              <a:ea typeface="+mn-ea"/>
            </a:endParaRPr>
          </a:p>
        </p:txBody>
      </p:sp>
    </p:spTree>
    <p:extLst>
      <p:ext uri="{BB962C8B-B14F-4D97-AF65-F5344CB8AC3E}">
        <p14:creationId xmlns:p14="http://schemas.microsoft.com/office/powerpoint/2010/main" val="3694661249"/>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dignityhealth.org/central-california/locations/mercymedical-merced/services/orthopedic-service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03.xml"/><Relationship Id="rId5" Type="http://schemas.openxmlformats.org/officeDocument/2006/relationships/image" Target="../media/image91.jpeg"/><Relationship Id="rId4" Type="http://schemas.openxmlformats.org/officeDocument/2006/relationships/hyperlink" Target="http://www.biomet.com/patients/vanguard_complete.cf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63.xml"/><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ctrTitle"/>
          </p:nvPr>
        </p:nvSpPr>
        <p:spPr>
          <a:xfrm>
            <a:off x="457200" y="436103"/>
            <a:ext cx="6150990" cy="2327735"/>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chemeClr val="lt1"/>
              </a:buClr>
              <a:buSzPts val="4800"/>
              <a:buFont typeface="Calibri"/>
              <a:buNone/>
            </a:pPr>
            <a:r>
              <a:rPr lang="en-US" sz="4800"/>
              <a:t>Programa STEPS</a:t>
            </a:r>
            <a:r>
              <a:rPr lang="en-US"/>
              <a:t/>
            </a:r>
            <a:br>
              <a:rPr lang="en-US"/>
            </a:br>
            <a:r>
              <a:rPr lang="en-US"/>
              <a:t>Centro Médico Mercy Merced</a:t>
            </a:r>
            <a:br>
              <a:rPr lang="en-US"/>
            </a:br>
            <a:r>
              <a:rPr lang="en-US"/>
              <a:t>Reemplazo Total de Articulación</a:t>
            </a:r>
            <a:br>
              <a:rPr lang="en-US"/>
            </a:br>
            <a:endParaRPr/>
          </a:p>
        </p:txBody>
      </p:sp>
      <p:sp>
        <p:nvSpPr>
          <p:cNvPr id="114" name="Google Shape;114;p1"/>
          <p:cNvSpPr txBox="1">
            <a:spLocks noGrp="1"/>
          </p:cNvSpPr>
          <p:nvPr>
            <p:ph type="body" idx="1"/>
          </p:nvPr>
        </p:nvSpPr>
        <p:spPr>
          <a:xfrm>
            <a:off x="457199" y="2971800"/>
            <a:ext cx="5528821" cy="12333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US"/>
              <a:t>Cirug</a:t>
            </a:r>
            <a:r>
              <a:rPr lang="en-US">
                <a:solidFill>
                  <a:srgbClr val="FFFFFF"/>
                </a:solidFill>
              </a:rPr>
              <a:t>í</a:t>
            </a:r>
            <a:r>
              <a:rPr lang="en-US"/>
              <a:t>a y Recuperación de Reemplazo de Cadera/Rodilla </a:t>
            </a:r>
            <a:endParaRPr/>
          </a:p>
          <a:p>
            <a:pPr marL="0" lvl="0" indent="0" algn="l" rtl="0">
              <a:lnSpc>
                <a:spcPct val="100000"/>
              </a:lnSpc>
              <a:spcBef>
                <a:spcPts val="0"/>
              </a:spcBef>
              <a:spcAft>
                <a:spcPts val="0"/>
              </a:spcAft>
              <a:buSzPts val="2000"/>
              <a:buNone/>
            </a:pPr>
            <a:r>
              <a:rPr lang="en-US"/>
              <a:t>Mia Bigbee MSN, RN</a:t>
            </a:r>
            <a:endParaRPr/>
          </a:p>
          <a:p>
            <a:pPr marL="0" lvl="0" indent="0" algn="l" rtl="0">
              <a:lnSpc>
                <a:spcPct val="100000"/>
              </a:lnSpc>
              <a:spcBef>
                <a:spcPts val="0"/>
              </a:spcBef>
              <a:spcAft>
                <a:spcPts val="0"/>
              </a:spcAft>
              <a:buSzPts val="2000"/>
              <a:buNone/>
            </a:pPr>
            <a:r>
              <a:rPr lang="en-US"/>
              <a:t>Coordinadora de Articulación Total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a:spLocks noGrp="1"/>
          </p:cNvSpPr>
          <p:nvPr>
            <p:ph type="title"/>
          </p:nvPr>
        </p:nvSpPr>
        <p:spPr>
          <a:xfrm>
            <a:off x="444500" y="730884"/>
            <a:ext cx="8255000" cy="43088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Coordinadora de Articulación Total</a:t>
            </a:r>
            <a:endParaRPr/>
          </a:p>
        </p:txBody>
      </p:sp>
      <p:sp>
        <p:nvSpPr>
          <p:cNvPr id="199" name="Google Shape;199;p10"/>
          <p:cNvSpPr txBox="1">
            <a:spLocks noGrp="1"/>
          </p:cNvSpPr>
          <p:nvPr>
            <p:ph type="body" idx="4294967295"/>
          </p:nvPr>
        </p:nvSpPr>
        <p:spPr>
          <a:xfrm>
            <a:off x="304800" y="1524000"/>
            <a:ext cx="8255000" cy="4585871"/>
          </a:xfrm>
          <a:prstGeom prst="rect">
            <a:avLst/>
          </a:prstGeom>
          <a:noFill/>
          <a:ln>
            <a:noFill/>
          </a:ln>
        </p:spPr>
        <p:txBody>
          <a:bodyPr spcFirstLastPara="1" wrap="square" lIns="0" tIns="0" rIns="0" bIns="0" anchor="t" anchorCtr="0">
            <a:normAutofit lnSpcReduction="10000"/>
          </a:bodyPr>
          <a:lstStyle/>
          <a:p>
            <a:pPr marL="285750" lvl="0" indent="-285750" algn="l" rtl="0">
              <a:lnSpc>
                <a:spcPct val="90000"/>
              </a:lnSpc>
              <a:spcBef>
                <a:spcPts val="0"/>
              </a:spcBef>
              <a:spcAft>
                <a:spcPts val="0"/>
              </a:spcAft>
              <a:buSzPts val="2800"/>
              <a:buFont typeface="Arial"/>
              <a:buChar char="•"/>
            </a:pPr>
            <a:r>
              <a:rPr lang="en-US" sz="2800"/>
              <a:t>Facilita la comunicación con todos los miembros del equipo de atención médica del paciente.</a:t>
            </a:r>
            <a:endParaRPr/>
          </a:p>
          <a:p>
            <a:pPr marL="285750" lvl="0" indent="-285750" algn="l" rtl="0">
              <a:lnSpc>
                <a:spcPct val="90000"/>
              </a:lnSpc>
              <a:spcBef>
                <a:spcPts val="1000"/>
              </a:spcBef>
              <a:spcAft>
                <a:spcPts val="0"/>
              </a:spcAft>
              <a:buSzPts val="2800"/>
              <a:buFont typeface="Arial"/>
              <a:buChar char="•"/>
            </a:pPr>
            <a:r>
              <a:rPr lang="en-US" sz="2800"/>
              <a:t>Brinda educación para el paciente y su familia para asegurarse de que los pacientes estén preparados para la cirugía y la recuperación.</a:t>
            </a:r>
            <a:endParaRPr/>
          </a:p>
          <a:p>
            <a:pPr marL="285750" lvl="0" indent="-285750" algn="l" rtl="0">
              <a:lnSpc>
                <a:spcPct val="90000"/>
              </a:lnSpc>
              <a:spcBef>
                <a:spcPts val="1000"/>
              </a:spcBef>
              <a:spcAft>
                <a:spcPts val="0"/>
              </a:spcAft>
              <a:buSzPts val="2800"/>
              <a:buFont typeface="Arial"/>
              <a:buChar char="•"/>
            </a:pPr>
            <a:r>
              <a:rPr lang="en-US" sz="2800"/>
              <a:t>Proporciona una evaluación continua de las necesidades de los pacientes y la comunicación con el equipo de atención médica.</a:t>
            </a:r>
            <a:endParaRPr/>
          </a:p>
          <a:p>
            <a:pPr marL="285750" lvl="0" indent="-285750" algn="l" rtl="0">
              <a:lnSpc>
                <a:spcPct val="90000"/>
              </a:lnSpc>
              <a:spcBef>
                <a:spcPts val="1000"/>
              </a:spcBef>
              <a:spcAft>
                <a:spcPts val="0"/>
              </a:spcAft>
              <a:buSzPts val="2800"/>
              <a:buFont typeface="Arial"/>
              <a:buChar char="•"/>
            </a:pPr>
            <a:r>
              <a:rPr lang="en-US" sz="2800"/>
              <a:t>Sirve como un único punto de contacto para cualquier pregunta o inquietud que el paciente pueda tener antes, durante y después de la hospitalización.</a:t>
            </a:r>
            <a:endParaRPr/>
          </a:p>
          <a:p>
            <a:pPr marL="342900" lvl="0" indent="-190500" algn="l" rtl="0">
              <a:lnSpc>
                <a:spcPct val="90000"/>
              </a:lnSpc>
              <a:spcBef>
                <a:spcPts val="1000"/>
              </a:spcBef>
              <a:spcAft>
                <a:spcPts val="0"/>
              </a:spcAft>
              <a:buSzPts val="24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06" name="Google Shape;206;p11"/>
          <p:cNvSpPr txBox="1">
            <a:spLocks noGrp="1"/>
          </p:cNvSpPr>
          <p:nvPr>
            <p:ph type="body" idx="1"/>
          </p:nvPr>
        </p:nvSpPr>
        <p:spPr>
          <a:xfrm>
            <a:off x="457201" y="1381125"/>
            <a:ext cx="4152506" cy="4719638"/>
          </a:xfrm>
          <a:prstGeom prst="rect">
            <a:avLst/>
          </a:prstGeom>
          <a:noFill/>
          <a:ln>
            <a:noFill/>
          </a:ln>
        </p:spPr>
        <p:txBody>
          <a:bodyPr spcFirstLastPara="1" wrap="square" lIns="0" tIns="0" rIns="0" bIns="0" anchor="t" anchorCtr="0">
            <a:normAutofit/>
          </a:bodyPr>
          <a:lstStyle/>
          <a:p>
            <a:pPr marL="1587" lvl="0" indent="-152400" algn="ctr" rtl="0">
              <a:lnSpc>
                <a:spcPct val="90000"/>
              </a:lnSpc>
              <a:spcBef>
                <a:spcPts val="0"/>
              </a:spcBef>
              <a:spcAft>
                <a:spcPts val="0"/>
              </a:spcAft>
              <a:buClr>
                <a:srgbClr val="000000"/>
              </a:buClr>
              <a:buSzPts val="2400"/>
              <a:buChar char="•"/>
            </a:pPr>
            <a:r>
              <a:rPr lang="en-US" b="1" u="sng">
                <a:solidFill>
                  <a:srgbClr val="000000"/>
                </a:solidFill>
              </a:rPr>
              <a:t>Prevención de Estreñimiento</a:t>
            </a:r>
            <a:endParaRPr/>
          </a:p>
          <a:p>
            <a:pPr marL="1587" lvl="0" indent="-152400" algn="l" rtl="0">
              <a:lnSpc>
                <a:spcPct val="90000"/>
              </a:lnSpc>
              <a:spcBef>
                <a:spcPts val="1000"/>
              </a:spcBef>
              <a:spcAft>
                <a:spcPts val="0"/>
              </a:spcAft>
              <a:buClr>
                <a:srgbClr val="000000"/>
              </a:buClr>
              <a:buSzPts val="2400"/>
              <a:buChar char="•"/>
            </a:pPr>
            <a:r>
              <a:rPr lang="en-US">
                <a:solidFill>
                  <a:srgbClr val="000000"/>
                </a:solidFill>
              </a:rPr>
              <a:t>  Antes de la cirugía es importante mantener una buena salud intestinal.</a:t>
            </a:r>
            <a:endParaRPr/>
          </a:p>
          <a:p>
            <a:pPr marL="344487" lvl="0" indent="-342900" algn="l" rtl="0">
              <a:lnSpc>
                <a:spcPct val="90000"/>
              </a:lnSpc>
              <a:spcBef>
                <a:spcPts val="1000"/>
              </a:spcBef>
              <a:spcAft>
                <a:spcPts val="0"/>
              </a:spcAft>
              <a:buClr>
                <a:srgbClr val="000000"/>
              </a:buClr>
              <a:buSzPts val="2400"/>
              <a:buChar char="•"/>
            </a:pPr>
            <a:r>
              <a:rPr lang="en-US">
                <a:solidFill>
                  <a:srgbClr val="000000"/>
                </a:solidFill>
              </a:rPr>
              <a:t>Tome un ablandador fecal 2-3 días antes de la cirugía.</a:t>
            </a:r>
            <a:endParaRPr>
              <a:solidFill>
                <a:srgbClr val="000000"/>
              </a:solidFill>
            </a:endParaRPr>
          </a:p>
          <a:p>
            <a:pPr marL="344487" lvl="0" indent="-342900" algn="l" rtl="0">
              <a:lnSpc>
                <a:spcPct val="90000"/>
              </a:lnSpc>
              <a:spcBef>
                <a:spcPts val="1000"/>
              </a:spcBef>
              <a:spcAft>
                <a:spcPts val="0"/>
              </a:spcAft>
              <a:buClr>
                <a:srgbClr val="000000"/>
              </a:buClr>
              <a:buSzPts val="2400"/>
              <a:buChar char="•"/>
            </a:pPr>
            <a:r>
              <a:rPr lang="en-US">
                <a:solidFill>
                  <a:srgbClr val="000000"/>
                </a:solidFill>
              </a:rPr>
              <a:t>Tabletas Dulcolax o Mirilax</a:t>
            </a:r>
            <a:endParaRPr/>
          </a:p>
          <a:p>
            <a:pPr marL="344487" lvl="0" indent="-342900" algn="l" rtl="0">
              <a:lnSpc>
                <a:spcPct val="90000"/>
              </a:lnSpc>
              <a:spcBef>
                <a:spcPts val="1000"/>
              </a:spcBef>
              <a:spcAft>
                <a:spcPts val="0"/>
              </a:spcAft>
              <a:buClr>
                <a:srgbClr val="000000"/>
              </a:buClr>
              <a:buSzPts val="2400"/>
              <a:buChar char="•"/>
            </a:pPr>
            <a:r>
              <a:rPr lang="en-US">
                <a:solidFill>
                  <a:srgbClr val="000000"/>
                </a:solidFill>
              </a:rPr>
              <a:t>Aumente su consumo de agua</a:t>
            </a:r>
            <a:endParaRPr/>
          </a:p>
          <a:p>
            <a:pPr marL="344487" lvl="0" indent="-342900" algn="l" rtl="0">
              <a:lnSpc>
                <a:spcPct val="90000"/>
              </a:lnSpc>
              <a:spcBef>
                <a:spcPts val="1000"/>
              </a:spcBef>
              <a:spcAft>
                <a:spcPts val="0"/>
              </a:spcAft>
              <a:buClr>
                <a:srgbClr val="000000"/>
              </a:buClr>
              <a:buSzPts val="2400"/>
              <a:buChar char="•"/>
            </a:pPr>
            <a:r>
              <a:rPr lang="en-US">
                <a:solidFill>
                  <a:srgbClr val="000000"/>
                </a:solidFill>
              </a:rPr>
              <a:t>Aumente la fibra en su dieta; frutas y vegetales</a:t>
            </a:r>
            <a:endParaRPr/>
          </a:p>
          <a:p>
            <a:pPr marL="344487" lvl="0" indent="-190499" algn="l" rtl="0">
              <a:lnSpc>
                <a:spcPct val="90000"/>
              </a:lnSpc>
              <a:spcBef>
                <a:spcPts val="1000"/>
              </a:spcBef>
              <a:spcAft>
                <a:spcPts val="0"/>
              </a:spcAft>
              <a:buClr>
                <a:schemeClr val="dk1"/>
              </a:buClr>
              <a:buSzPts val="2400"/>
              <a:buNone/>
            </a:pPr>
            <a:endParaRPr>
              <a:solidFill>
                <a:srgbClr val="000000"/>
              </a:solidFill>
            </a:endParaRPr>
          </a:p>
          <a:p>
            <a:pPr marL="342900" lvl="0" indent="-190500" algn="l" rtl="0">
              <a:lnSpc>
                <a:spcPct val="100000"/>
              </a:lnSpc>
              <a:spcBef>
                <a:spcPts val="1000"/>
              </a:spcBef>
              <a:spcAft>
                <a:spcPts val="0"/>
              </a:spcAft>
              <a:buSzPts val="2400"/>
              <a:buNone/>
            </a:pPr>
            <a:endParaRPr/>
          </a:p>
        </p:txBody>
      </p:sp>
      <p:sp>
        <p:nvSpPr>
          <p:cNvPr id="207" name="Google Shape;207;p1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n-US">
                <a:solidFill>
                  <a:srgbClr val="D95E00"/>
                </a:solidFill>
              </a:rPr>
              <a:t>Prepararse antes de la cirugía</a:t>
            </a:r>
            <a:endParaRPr/>
          </a:p>
        </p:txBody>
      </p:sp>
      <p:pic>
        <p:nvPicPr>
          <p:cNvPr id="208" name="Google Shape;208;p11"/>
          <p:cNvPicPr preferRelativeResize="0"/>
          <p:nvPr/>
        </p:nvPicPr>
        <p:blipFill rotWithShape="1">
          <a:blip r:embed="rId3">
            <a:alphaModFix/>
          </a:blip>
          <a:srcRect/>
          <a:stretch/>
        </p:blipFill>
        <p:spPr>
          <a:xfrm>
            <a:off x="5505532" y="1256954"/>
            <a:ext cx="3179681" cy="2551475"/>
          </a:xfrm>
          <a:prstGeom prst="rect">
            <a:avLst/>
          </a:prstGeom>
          <a:noFill/>
          <a:ln>
            <a:noFill/>
          </a:ln>
        </p:spPr>
      </p:pic>
      <p:pic>
        <p:nvPicPr>
          <p:cNvPr id="209" name="Google Shape;209;p11"/>
          <p:cNvPicPr preferRelativeResize="0"/>
          <p:nvPr/>
        </p:nvPicPr>
        <p:blipFill rotWithShape="1">
          <a:blip r:embed="rId4">
            <a:alphaModFix/>
          </a:blip>
          <a:srcRect/>
          <a:stretch/>
        </p:blipFill>
        <p:spPr>
          <a:xfrm>
            <a:off x="5264232" y="4195417"/>
            <a:ext cx="3252564" cy="24525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15" name="Google Shape;215;p12"/>
          <p:cNvSpPr txBox="1">
            <a:spLocks noGrp="1"/>
          </p:cNvSpPr>
          <p:nvPr>
            <p:ph type="body" idx="1"/>
          </p:nvPr>
        </p:nvSpPr>
        <p:spPr>
          <a:xfrm>
            <a:off x="457201" y="1381125"/>
            <a:ext cx="4025899"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000"/>
              <a:buChar char="•"/>
            </a:pPr>
            <a:r>
              <a:rPr lang="en-US"/>
              <a:t>Fumar puede afectar los resultados de la cirugía, que incluye:</a:t>
            </a:r>
            <a:endParaRPr/>
          </a:p>
          <a:p>
            <a:pPr marL="468000" lvl="1" indent="-252000" algn="l" rtl="0">
              <a:lnSpc>
                <a:spcPct val="100000"/>
              </a:lnSpc>
              <a:spcBef>
                <a:spcPts val="1000"/>
              </a:spcBef>
              <a:spcAft>
                <a:spcPts val="0"/>
              </a:spcAft>
              <a:buSzPts val="1800"/>
              <a:buChar char="–"/>
            </a:pPr>
            <a:r>
              <a:rPr lang="en-US"/>
              <a:t>aumentar el riesgo de complicaciones médicas, incluyendo infecciones y coágulos de sangre.</a:t>
            </a:r>
            <a:endParaRPr/>
          </a:p>
          <a:p>
            <a:pPr marL="468000" lvl="1" indent="-251999" algn="l" rtl="0">
              <a:spcBef>
                <a:spcPts val="1200"/>
              </a:spcBef>
              <a:spcAft>
                <a:spcPts val="0"/>
              </a:spcAft>
              <a:buSzPts val="1800"/>
              <a:buChar char="–"/>
            </a:pPr>
            <a:r>
              <a:rPr lang="en-US"/>
              <a:t>Posible alargamiento del tiempo de recuperación.</a:t>
            </a:r>
            <a:endParaRPr/>
          </a:p>
          <a:p>
            <a:pPr marL="342900" lvl="1" indent="-342900" algn="l" rtl="0">
              <a:lnSpc>
                <a:spcPct val="100000"/>
              </a:lnSpc>
              <a:spcBef>
                <a:spcPts val="1200"/>
              </a:spcBef>
              <a:spcAft>
                <a:spcPts val="0"/>
              </a:spcAft>
              <a:buSzPts val="1800"/>
              <a:buFont typeface="Arial"/>
              <a:buChar char="•"/>
            </a:pPr>
            <a:r>
              <a:rPr lang="en-US"/>
              <a:t>Se le recomienda que deje de fumar una vez que haya decidido hacerse la cirugía. </a:t>
            </a:r>
            <a:endParaRPr/>
          </a:p>
          <a:p>
            <a:pPr marL="342900" lvl="1" indent="-342900" algn="l" rtl="0">
              <a:lnSpc>
                <a:spcPct val="100000"/>
              </a:lnSpc>
              <a:spcBef>
                <a:spcPts val="1000"/>
              </a:spcBef>
              <a:spcAft>
                <a:spcPts val="0"/>
              </a:spcAft>
              <a:buSzPts val="1800"/>
              <a:buFont typeface="Arial"/>
              <a:buChar char="•"/>
            </a:pPr>
            <a:r>
              <a:rPr lang="en-US"/>
              <a:t>Hable con su cirujano sobre dejar de fumar. </a:t>
            </a:r>
            <a:endParaRPr/>
          </a:p>
          <a:p>
            <a:pPr marL="342900" lvl="1" indent="-342900" algn="l" rtl="0">
              <a:lnSpc>
                <a:spcPct val="100000"/>
              </a:lnSpc>
              <a:spcBef>
                <a:spcPts val="1000"/>
              </a:spcBef>
              <a:spcAft>
                <a:spcPts val="0"/>
              </a:spcAft>
              <a:buSzPts val="1800"/>
              <a:buFont typeface="Arial"/>
              <a:buChar char="•"/>
            </a:pPr>
            <a:r>
              <a:rPr lang="en-US"/>
              <a:t>Informe a su enfermera de preadmisión que fuma. </a:t>
            </a:r>
            <a:endParaRPr/>
          </a:p>
          <a:p>
            <a:pPr marL="0" lvl="0" indent="0" algn="l" rtl="0">
              <a:lnSpc>
                <a:spcPct val="100000"/>
              </a:lnSpc>
              <a:spcBef>
                <a:spcPts val="1000"/>
              </a:spcBef>
              <a:spcAft>
                <a:spcPts val="0"/>
              </a:spcAft>
              <a:buSzPts val="2000"/>
              <a:buNone/>
            </a:pPr>
            <a:endParaRPr/>
          </a:p>
        </p:txBody>
      </p:sp>
      <p:sp>
        <p:nvSpPr>
          <p:cNvPr id="216" name="Google Shape;216;p1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Fumar</a:t>
            </a:r>
            <a:endParaRPr/>
          </a:p>
        </p:txBody>
      </p:sp>
      <p:sp>
        <p:nvSpPr>
          <p:cNvPr id="217" name="Google Shape;217;p12"/>
          <p:cNvSpPr>
            <a:spLocks noGrp="1"/>
          </p:cNvSpPr>
          <p:nvPr>
            <p:ph type="body" idx="2"/>
          </p:nvPr>
        </p:nvSpPr>
        <p:spPr>
          <a:xfrm>
            <a:off x="4659314" y="1381125"/>
            <a:ext cx="4025899" cy="4719638"/>
          </a:xfrm>
          <a:prstGeom prst="roundRect">
            <a:avLst>
              <a:gd name="adj" fmla="val 1970"/>
            </a:avLst>
          </a:prstGeom>
          <a:noFill/>
          <a:ln>
            <a:noFill/>
          </a:ln>
        </p:spPr>
        <p:txBody>
          <a:bodyPr spcFirstLastPara="1" wrap="square" lIns="0" tIns="0" rIns="0" bIns="0" anchor="t" anchorCtr="0">
            <a:normAutofit/>
          </a:bodyPr>
          <a:lstStyle/>
          <a:p>
            <a:pPr marL="342900" lvl="0" indent="-215900" algn="l" rtl="0">
              <a:lnSpc>
                <a:spcPct val="100000"/>
              </a:lnSpc>
              <a:spcBef>
                <a:spcPts val="0"/>
              </a:spcBef>
              <a:spcAft>
                <a:spcPts val="0"/>
              </a:spcAft>
              <a:buSzPts val="2000"/>
              <a:buNone/>
            </a:pPr>
            <a:endParaRPr/>
          </a:p>
        </p:txBody>
      </p:sp>
      <p:pic>
        <p:nvPicPr>
          <p:cNvPr id="218" name="Google Shape;218;p12" descr="C:\Users\mbigbee\AppData\Local\Microsoft\Windows\INetCache\IE\TB41YGBB\1024px-No_smoking_nuvola.svg[1].png"/>
          <p:cNvPicPr preferRelativeResize="0"/>
          <p:nvPr/>
        </p:nvPicPr>
        <p:blipFill rotWithShape="1">
          <a:blip r:embed="rId3">
            <a:alphaModFix/>
          </a:blip>
          <a:srcRect/>
          <a:stretch/>
        </p:blipFill>
        <p:spPr>
          <a:xfrm>
            <a:off x="5003435" y="1953088"/>
            <a:ext cx="3275134" cy="26455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24" name="Google Shape;224;p13"/>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n-US"/>
              <a:t>Antes de la cirugía, es importante ser honesto con su proveedor de atención médica sobre su consumo de alcohol.</a:t>
            </a:r>
            <a:endParaRPr/>
          </a:p>
          <a:p>
            <a:pPr marL="342900" lvl="0" indent="-342900" algn="l" rtl="0">
              <a:lnSpc>
                <a:spcPct val="100000"/>
              </a:lnSpc>
              <a:spcBef>
                <a:spcPts val="1000"/>
              </a:spcBef>
              <a:spcAft>
                <a:spcPts val="0"/>
              </a:spcAft>
              <a:buSzPts val="2400"/>
              <a:buChar char="•"/>
            </a:pPr>
            <a:r>
              <a:rPr lang="en-US"/>
              <a:t> Dígale a su proveedor de atención médica cuántas bebidas toma por día (o por semana). </a:t>
            </a:r>
            <a:endParaRPr/>
          </a:p>
          <a:p>
            <a:pPr marL="468000" lvl="1" indent="-252000" algn="l" rtl="0">
              <a:lnSpc>
                <a:spcPct val="100000"/>
              </a:lnSpc>
              <a:spcBef>
                <a:spcPts val="1000"/>
              </a:spcBef>
              <a:spcAft>
                <a:spcPts val="0"/>
              </a:spcAft>
              <a:buSzPts val="2000"/>
              <a:buChar char="–"/>
            </a:pPr>
            <a:r>
              <a:rPr lang="en-US"/>
              <a:t>Esta información ayuda a determinar si está en riesgo de abstinencia de alcohol u otros problemas relacionados con el alcohol que podrían ocurrir después de la cirugía y afectar su recuperación. </a:t>
            </a:r>
            <a:endParaRPr/>
          </a:p>
          <a:p>
            <a:pPr marL="342900" lvl="0" indent="-342900" algn="l" rtl="0">
              <a:lnSpc>
                <a:spcPct val="100000"/>
              </a:lnSpc>
              <a:spcBef>
                <a:spcPts val="1200"/>
              </a:spcBef>
              <a:spcAft>
                <a:spcPts val="0"/>
              </a:spcAft>
              <a:buSzPts val="2400"/>
              <a:buChar char="•"/>
            </a:pPr>
            <a:r>
              <a:rPr lang="en-US"/>
              <a:t>Estamos aquí para ayudarlo a prepararse y recuperarse de su cirugía de la manera más rápida y segura posible.</a:t>
            </a:r>
            <a:endParaRPr/>
          </a:p>
        </p:txBody>
      </p:sp>
      <p:sp>
        <p:nvSpPr>
          <p:cNvPr id="225" name="Google Shape;225;p13"/>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Uso de Alcool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31" name="Google Shape;231;p1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90000"/>
              </a:lnSpc>
              <a:spcBef>
                <a:spcPts val="0"/>
              </a:spcBef>
              <a:spcAft>
                <a:spcPts val="0"/>
              </a:spcAft>
              <a:buSzPts val="2220"/>
              <a:buChar char="•"/>
            </a:pPr>
            <a:r>
              <a:rPr lang="en-US" sz="2220"/>
              <a:t>Controlar su glucosa en la sangre siempre es importante, pero es extremadamente importante antes de la cirugía. </a:t>
            </a:r>
            <a:endParaRPr/>
          </a:p>
          <a:p>
            <a:pPr marL="342900" lvl="0" indent="-342900" algn="l" rtl="0">
              <a:lnSpc>
                <a:spcPct val="90000"/>
              </a:lnSpc>
              <a:spcBef>
                <a:spcPts val="1000"/>
              </a:spcBef>
              <a:spcAft>
                <a:spcPts val="0"/>
              </a:spcAft>
              <a:buSzPts val="2220"/>
              <a:buChar char="•"/>
            </a:pPr>
            <a:r>
              <a:rPr lang="en-US" sz="2220"/>
              <a:t>Controlar su glucosa en la sangre antes de la cirugía puede:</a:t>
            </a:r>
            <a:endParaRPr/>
          </a:p>
          <a:p>
            <a:pPr marL="468000" lvl="1" indent="-252000" algn="l" rtl="0">
              <a:lnSpc>
                <a:spcPct val="90000"/>
              </a:lnSpc>
              <a:spcBef>
                <a:spcPts val="1000"/>
              </a:spcBef>
              <a:spcAft>
                <a:spcPts val="0"/>
              </a:spcAft>
              <a:buSzPts val="1850"/>
              <a:buChar char="–"/>
            </a:pPr>
            <a:r>
              <a:rPr lang="en-US" sz="1850"/>
              <a:t>Mejorar el proceso curativo</a:t>
            </a:r>
            <a:endParaRPr/>
          </a:p>
          <a:p>
            <a:pPr marL="468000" lvl="1" indent="-252000" algn="l" rtl="0">
              <a:lnSpc>
                <a:spcPct val="90000"/>
              </a:lnSpc>
              <a:spcBef>
                <a:spcPts val="1200"/>
              </a:spcBef>
              <a:spcAft>
                <a:spcPts val="0"/>
              </a:spcAft>
              <a:buSzPts val="1850"/>
              <a:buChar char="–"/>
            </a:pPr>
            <a:r>
              <a:rPr lang="en-US" sz="1850"/>
              <a:t>Reducir el riesgo de infección y otras complicaciones</a:t>
            </a:r>
            <a:endParaRPr/>
          </a:p>
          <a:p>
            <a:pPr marL="342900" lvl="0" indent="-342900" algn="l" rtl="0">
              <a:lnSpc>
                <a:spcPct val="90000"/>
              </a:lnSpc>
              <a:spcBef>
                <a:spcPts val="1200"/>
              </a:spcBef>
              <a:spcAft>
                <a:spcPts val="0"/>
              </a:spcAft>
              <a:buSzPts val="2220"/>
              <a:buChar char="•"/>
            </a:pPr>
            <a:r>
              <a:rPr lang="en-US" sz="2220"/>
              <a:t>El estrés antes y después de la cirugía puede afectar el control de la glucosa en la sangre, lo que puede dificultar el control de los niveles de glucosa en la sangre.</a:t>
            </a:r>
            <a:endParaRPr/>
          </a:p>
          <a:p>
            <a:pPr marL="342900" lvl="0" indent="-342900" algn="l" rtl="0">
              <a:lnSpc>
                <a:spcPct val="90000"/>
              </a:lnSpc>
              <a:spcBef>
                <a:spcPts val="1000"/>
              </a:spcBef>
              <a:spcAft>
                <a:spcPts val="0"/>
              </a:spcAft>
              <a:buSzPts val="2220"/>
              <a:buChar char="•"/>
            </a:pPr>
            <a:r>
              <a:rPr lang="en-US" sz="2220"/>
              <a:t>La cirugía también puede afectar su dieta normal y puede cambiar su rutina regular de medicamentos.</a:t>
            </a:r>
            <a:endParaRPr/>
          </a:p>
          <a:p>
            <a:pPr marL="342900" lvl="0" indent="-342900" algn="l" rtl="0">
              <a:lnSpc>
                <a:spcPct val="90000"/>
              </a:lnSpc>
              <a:spcBef>
                <a:spcPts val="1000"/>
              </a:spcBef>
              <a:spcAft>
                <a:spcPts val="0"/>
              </a:spcAft>
              <a:buSzPts val="2220"/>
              <a:buChar char="•"/>
            </a:pPr>
            <a:r>
              <a:rPr lang="en-US" sz="2220"/>
              <a:t>Cuando esté en el hospital, se le puede administrar insulina en lugar de / o adicionalmente a sus medicamentos regulares. Esto no significa que irá a casa con insulina.</a:t>
            </a:r>
            <a:endParaRPr/>
          </a:p>
        </p:txBody>
      </p:sp>
      <p:sp>
        <p:nvSpPr>
          <p:cNvPr id="232" name="Google Shape;232;p1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Pautas para la Diabetes y Manejo de la Glucosa en la Sangre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38" name="Google Shape;238;p15"/>
          <p:cNvSpPr txBox="1">
            <a:spLocks noGrp="1"/>
          </p:cNvSpPr>
          <p:nvPr>
            <p:ph type="body" idx="1"/>
          </p:nvPr>
        </p:nvSpPr>
        <p:spPr>
          <a:xfrm>
            <a:off x="381000" y="1228725"/>
            <a:ext cx="4647300" cy="4719600"/>
          </a:xfrm>
          <a:prstGeom prst="rect">
            <a:avLst/>
          </a:prstGeom>
          <a:noFill/>
          <a:ln>
            <a:noFill/>
          </a:ln>
        </p:spPr>
        <p:txBody>
          <a:bodyPr spcFirstLastPara="1" wrap="square" lIns="0" tIns="0" rIns="0" bIns="0" anchor="t" anchorCtr="0">
            <a:normAutofit lnSpcReduction="10000"/>
          </a:bodyPr>
          <a:lstStyle/>
          <a:p>
            <a:pPr marL="342900" lvl="0" indent="-342900" algn="l" rtl="0">
              <a:lnSpc>
                <a:spcPct val="90000"/>
              </a:lnSpc>
              <a:spcBef>
                <a:spcPts val="0"/>
              </a:spcBef>
              <a:spcAft>
                <a:spcPts val="0"/>
              </a:spcAft>
              <a:buSzPts val="2000"/>
              <a:buChar char="•"/>
            </a:pPr>
            <a:r>
              <a:rPr lang="en-US" dirty="0" err="1"/>
              <a:t>Decisión</a:t>
            </a:r>
            <a:r>
              <a:rPr lang="en-US" dirty="0"/>
              <a:t> para la </a:t>
            </a:r>
            <a:r>
              <a:rPr lang="en-US" dirty="0" err="1"/>
              <a:t>cirugía</a:t>
            </a:r>
            <a:endParaRPr dirty="0"/>
          </a:p>
          <a:p>
            <a:pPr marL="468000" lvl="1" indent="-252000" algn="l" rtl="0">
              <a:lnSpc>
                <a:spcPct val="90000"/>
              </a:lnSpc>
              <a:spcBef>
                <a:spcPts val="1000"/>
              </a:spcBef>
              <a:spcAft>
                <a:spcPts val="0"/>
              </a:spcAft>
              <a:buSzPts val="1800"/>
              <a:buChar char="–"/>
            </a:pPr>
            <a:r>
              <a:rPr lang="en-US" dirty="0" err="1"/>
              <a:t>Autorización</a:t>
            </a:r>
            <a:r>
              <a:rPr lang="en-US" dirty="0"/>
              <a:t> del </a:t>
            </a:r>
            <a:r>
              <a:rPr lang="en-US" dirty="0" err="1"/>
              <a:t>seguro</a:t>
            </a:r>
            <a:r>
              <a:rPr lang="en-US" dirty="0"/>
              <a:t> </a:t>
            </a:r>
            <a:r>
              <a:rPr lang="en-US" dirty="0" err="1"/>
              <a:t>médico</a:t>
            </a:r>
            <a:endParaRPr dirty="0"/>
          </a:p>
          <a:p>
            <a:pPr marL="342900" lvl="0" indent="-342900" algn="l" rtl="0">
              <a:lnSpc>
                <a:spcPct val="90000"/>
              </a:lnSpc>
              <a:spcBef>
                <a:spcPts val="1200"/>
              </a:spcBef>
              <a:spcAft>
                <a:spcPts val="0"/>
              </a:spcAft>
              <a:buSzPts val="2000"/>
              <a:buChar char="•"/>
            </a:pPr>
            <a:r>
              <a:rPr lang="en-US" dirty="0" err="1"/>
              <a:t>Preparaci</a:t>
            </a:r>
            <a:r>
              <a:rPr lang="en-US" sz="1800" dirty="0" err="1"/>
              <a:t>ó</a:t>
            </a:r>
            <a:r>
              <a:rPr lang="en-US" dirty="0" err="1"/>
              <a:t>n</a:t>
            </a:r>
            <a:endParaRPr dirty="0"/>
          </a:p>
          <a:p>
            <a:pPr marL="468000" lvl="1" indent="-252000" algn="l" rtl="0">
              <a:lnSpc>
                <a:spcPct val="90000"/>
              </a:lnSpc>
              <a:spcBef>
                <a:spcPts val="1000"/>
              </a:spcBef>
              <a:spcAft>
                <a:spcPts val="0"/>
              </a:spcAft>
              <a:buSzPts val="1800"/>
              <a:buChar char="–"/>
            </a:pPr>
            <a:r>
              <a:rPr lang="en-US" dirty="0" err="1"/>
              <a:t>Ver</a:t>
            </a:r>
            <a:r>
              <a:rPr lang="en-US" dirty="0"/>
              <a:t> </a:t>
            </a:r>
            <a:r>
              <a:rPr lang="en-US" dirty="0" err="1"/>
              <a:t>médico</a:t>
            </a:r>
            <a:r>
              <a:rPr lang="en-US" dirty="0"/>
              <a:t> </a:t>
            </a:r>
            <a:r>
              <a:rPr lang="en-US" dirty="0" err="1"/>
              <a:t>ortopédico</a:t>
            </a:r>
            <a:r>
              <a:rPr lang="en-US" dirty="0"/>
              <a:t> para pre </a:t>
            </a:r>
            <a:r>
              <a:rPr lang="en-US" dirty="0" err="1"/>
              <a:t>operación</a:t>
            </a:r>
            <a:endParaRPr dirty="0"/>
          </a:p>
          <a:p>
            <a:pPr marL="468000" lvl="1" indent="-252000" algn="l" rtl="0">
              <a:lnSpc>
                <a:spcPct val="90000"/>
              </a:lnSpc>
              <a:spcBef>
                <a:spcPts val="1200"/>
              </a:spcBef>
              <a:spcAft>
                <a:spcPts val="0"/>
              </a:spcAft>
              <a:buSzPts val="1800"/>
              <a:buChar char="–"/>
            </a:pPr>
            <a:r>
              <a:rPr lang="en-US" dirty="0" err="1"/>
              <a:t>Registrarse</a:t>
            </a:r>
            <a:r>
              <a:rPr lang="en-US" dirty="0"/>
              <a:t> </a:t>
            </a:r>
            <a:r>
              <a:rPr lang="en-US" dirty="0" err="1"/>
              <a:t>en</a:t>
            </a:r>
            <a:r>
              <a:rPr lang="en-US" dirty="0"/>
              <a:t> el Centro </a:t>
            </a:r>
            <a:r>
              <a:rPr lang="en-US" dirty="0" err="1"/>
              <a:t>Médico</a:t>
            </a:r>
            <a:r>
              <a:rPr lang="en-US" dirty="0"/>
              <a:t> Mercy</a:t>
            </a:r>
            <a:endParaRPr dirty="0"/>
          </a:p>
          <a:p>
            <a:pPr marL="216000" lvl="1" indent="0" algn="l" rtl="0">
              <a:lnSpc>
                <a:spcPct val="90000"/>
              </a:lnSpc>
              <a:spcBef>
                <a:spcPts val="1200"/>
              </a:spcBef>
              <a:spcAft>
                <a:spcPts val="0"/>
              </a:spcAft>
              <a:buSzPts val="1800"/>
              <a:buNone/>
            </a:pPr>
            <a:r>
              <a:rPr lang="en-US" dirty="0"/>
              <a:t>	 – Pavilion 1</a:t>
            </a:r>
            <a:r>
              <a:rPr lang="en-US" baseline="30000" dirty="0"/>
              <a:t>er</a:t>
            </a:r>
            <a:r>
              <a:rPr lang="en-US" dirty="0"/>
              <a:t> </a:t>
            </a:r>
            <a:r>
              <a:rPr lang="en-US" dirty="0" err="1"/>
              <a:t>piso</a:t>
            </a:r>
            <a:r>
              <a:rPr lang="en-US" dirty="0"/>
              <a:t> – </a:t>
            </a:r>
            <a:r>
              <a:rPr lang="en-US" dirty="0" err="1"/>
              <a:t>Registración</a:t>
            </a:r>
            <a:r>
              <a:rPr lang="en-US" dirty="0"/>
              <a:t> </a:t>
            </a:r>
            <a:r>
              <a:rPr lang="en-US" sz="1600" dirty="0"/>
              <a:t>(</a:t>
            </a:r>
            <a:r>
              <a:rPr lang="en-US" sz="1600" dirty="0" err="1"/>
              <a:t>Servicio</a:t>
            </a:r>
            <a:r>
              <a:rPr lang="en-US" sz="1600" dirty="0"/>
              <a:t> </a:t>
            </a:r>
            <a:r>
              <a:rPr lang="en-US" sz="1600" dirty="0" err="1"/>
              <a:t>gratuito</a:t>
            </a:r>
            <a:r>
              <a:rPr lang="en-US" sz="1600" dirty="0"/>
              <a:t> de </a:t>
            </a:r>
            <a:r>
              <a:rPr lang="en-US" sz="1600" dirty="0" err="1"/>
              <a:t>estacionamiento</a:t>
            </a:r>
            <a:r>
              <a:rPr lang="en-US" sz="1600" dirty="0"/>
              <a:t> </a:t>
            </a:r>
            <a:r>
              <a:rPr lang="en-US" sz="1600" dirty="0" err="1"/>
              <a:t>asistido</a:t>
            </a:r>
            <a:r>
              <a:rPr lang="en-US" sz="1600" dirty="0"/>
              <a:t> a </a:t>
            </a:r>
            <a:r>
              <a:rPr lang="en-US" sz="1600" dirty="0" err="1"/>
              <a:t>partir</a:t>
            </a:r>
            <a:r>
              <a:rPr lang="en-US" sz="1600" dirty="0"/>
              <a:t> de las </a:t>
            </a:r>
            <a:r>
              <a:rPr lang="en-US" sz="1600" dirty="0" smtClean="0"/>
              <a:t>6:45 a.m</a:t>
            </a:r>
            <a:r>
              <a:rPr lang="en-US" sz="1600" dirty="0"/>
              <a:t>. a </a:t>
            </a:r>
            <a:r>
              <a:rPr lang="en-US" sz="1600" dirty="0" smtClean="0"/>
              <a:t>4pm</a:t>
            </a:r>
            <a:r>
              <a:rPr lang="en-US" sz="1600" dirty="0"/>
              <a:t>)</a:t>
            </a:r>
            <a:endParaRPr dirty="0"/>
          </a:p>
          <a:p>
            <a:pPr marL="216000" lvl="1" indent="0" algn="l" rtl="0">
              <a:lnSpc>
                <a:spcPct val="90000"/>
              </a:lnSpc>
              <a:spcBef>
                <a:spcPts val="1200"/>
              </a:spcBef>
              <a:spcAft>
                <a:spcPts val="0"/>
              </a:spcAft>
              <a:buSzPts val="1600"/>
              <a:buNone/>
            </a:pPr>
            <a:r>
              <a:rPr lang="en-US" sz="1600" dirty="0" err="1"/>
              <a:t>Traiga</a:t>
            </a:r>
            <a:r>
              <a:rPr lang="en-US" sz="1600" dirty="0"/>
              <a:t> </a:t>
            </a:r>
            <a:r>
              <a:rPr lang="en-US" sz="1600" dirty="0" err="1"/>
              <a:t>una</a:t>
            </a:r>
            <a:r>
              <a:rPr lang="en-US" sz="1600" dirty="0"/>
              <a:t> </a:t>
            </a:r>
            <a:r>
              <a:rPr lang="en-US" sz="1600" dirty="0" err="1"/>
              <a:t>identificación</a:t>
            </a:r>
            <a:r>
              <a:rPr lang="en-US" sz="1600" dirty="0"/>
              <a:t> con </a:t>
            </a:r>
            <a:r>
              <a:rPr lang="en-US" sz="1600" dirty="0" err="1"/>
              <a:t>foto</a:t>
            </a:r>
            <a:r>
              <a:rPr lang="en-US" sz="1600" dirty="0"/>
              <a:t> y </a:t>
            </a:r>
            <a:r>
              <a:rPr lang="en-US" sz="1600" dirty="0" err="1"/>
              <a:t>órdenes</a:t>
            </a:r>
            <a:r>
              <a:rPr lang="en-US" sz="1600" dirty="0"/>
              <a:t> del </a:t>
            </a:r>
            <a:r>
              <a:rPr lang="en-US" sz="1600" dirty="0" err="1"/>
              <a:t>médico</a:t>
            </a:r>
            <a:r>
              <a:rPr lang="en-US" sz="1600" dirty="0"/>
              <a:t>.</a:t>
            </a:r>
            <a:endParaRPr dirty="0"/>
          </a:p>
          <a:p>
            <a:pPr marL="216000" lvl="1" indent="0" algn="l" rtl="0">
              <a:lnSpc>
                <a:spcPct val="90000"/>
              </a:lnSpc>
              <a:spcBef>
                <a:spcPts val="1200"/>
              </a:spcBef>
              <a:spcAft>
                <a:spcPts val="0"/>
              </a:spcAft>
              <a:buSzPts val="1600"/>
              <a:buNone/>
            </a:pPr>
            <a:r>
              <a:rPr lang="en-US" sz="1600" dirty="0" err="1"/>
              <a:t>Esté</a:t>
            </a:r>
            <a:r>
              <a:rPr lang="en-US" sz="1600" dirty="0"/>
              <a:t> </a:t>
            </a:r>
            <a:r>
              <a:rPr lang="en-US" sz="1600" dirty="0" err="1"/>
              <a:t>preparado</a:t>
            </a:r>
            <a:r>
              <a:rPr lang="en-US" sz="1600" dirty="0"/>
              <a:t> para </a:t>
            </a:r>
            <a:r>
              <a:rPr lang="en-US" sz="1600" dirty="0" err="1"/>
              <a:t>hacerse</a:t>
            </a:r>
            <a:r>
              <a:rPr lang="en-US" sz="1600" dirty="0"/>
              <a:t>:</a:t>
            </a:r>
            <a:endParaRPr dirty="0"/>
          </a:p>
          <a:p>
            <a:pPr marL="468000" lvl="1" indent="-252000" algn="l" rtl="0">
              <a:lnSpc>
                <a:spcPct val="90000"/>
              </a:lnSpc>
              <a:spcBef>
                <a:spcPts val="1200"/>
              </a:spcBef>
              <a:spcAft>
                <a:spcPts val="0"/>
              </a:spcAft>
              <a:buSzPts val="1800"/>
              <a:buChar char="–"/>
            </a:pPr>
            <a:r>
              <a:rPr lang="en-US" dirty="0" err="1"/>
              <a:t>Análisis</a:t>
            </a:r>
            <a:r>
              <a:rPr lang="en-US" dirty="0"/>
              <a:t> de </a:t>
            </a:r>
            <a:r>
              <a:rPr lang="en-US" dirty="0" err="1"/>
              <a:t>laboratorio</a:t>
            </a:r>
            <a:endParaRPr dirty="0"/>
          </a:p>
          <a:p>
            <a:pPr marL="468000" lvl="1" indent="-252000" algn="l" rtl="0">
              <a:lnSpc>
                <a:spcPct val="90000"/>
              </a:lnSpc>
              <a:spcBef>
                <a:spcPts val="1200"/>
              </a:spcBef>
              <a:spcAft>
                <a:spcPts val="0"/>
              </a:spcAft>
              <a:buSzPts val="1800"/>
              <a:buChar char="–"/>
            </a:pPr>
            <a:r>
              <a:rPr lang="en-US" dirty="0" err="1"/>
              <a:t>Radiografía</a:t>
            </a:r>
            <a:r>
              <a:rPr lang="en-US" dirty="0"/>
              <a:t> de </a:t>
            </a:r>
            <a:r>
              <a:rPr lang="en-US" dirty="0" err="1"/>
              <a:t>pecho</a:t>
            </a:r>
            <a:r>
              <a:rPr lang="en-US" dirty="0"/>
              <a:t> </a:t>
            </a:r>
            <a:r>
              <a:rPr lang="en-US" dirty="0" err="1"/>
              <a:t>si</a:t>
            </a:r>
            <a:r>
              <a:rPr lang="en-US" dirty="0"/>
              <a:t> lo </a:t>
            </a:r>
            <a:r>
              <a:rPr lang="en-US" dirty="0" err="1"/>
              <a:t>ordena</a:t>
            </a:r>
            <a:r>
              <a:rPr lang="en-US" dirty="0"/>
              <a:t> el </a:t>
            </a:r>
            <a:r>
              <a:rPr lang="en-US" dirty="0" err="1"/>
              <a:t>médico</a:t>
            </a:r>
            <a:endParaRPr dirty="0"/>
          </a:p>
          <a:p>
            <a:pPr marL="468000" lvl="1" indent="-252000" algn="l" rtl="0">
              <a:lnSpc>
                <a:spcPct val="90000"/>
              </a:lnSpc>
              <a:spcBef>
                <a:spcPts val="1200"/>
              </a:spcBef>
              <a:spcAft>
                <a:spcPts val="0"/>
              </a:spcAft>
              <a:buSzPts val="1800"/>
              <a:buChar char="–"/>
            </a:pPr>
            <a:r>
              <a:rPr lang="en-US" dirty="0" err="1"/>
              <a:t>Electrocardiograma</a:t>
            </a:r>
            <a:r>
              <a:rPr lang="en-US" dirty="0"/>
              <a:t> </a:t>
            </a:r>
            <a:r>
              <a:rPr lang="en-US" dirty="0" err="1"/>
              <a:t>si</a:t>
            </a:r>
            <a:r>
              <a:rPr lang="en-US" dirty="0"/>
              <a:t> lo </a:t>
            </a:r>
            <a:r>
              <a:rPr lang="en-US" dirty="0" err="1"/>
              <a:t>ordena</a:t>
            </a:r>
            <a:r>
              <a:rPr lang="en-US" dirty="0"/>
              <a:t> el </a:t>
            </a:r>
            <a:r>
              <a:rPr lang="en-US" dirty="0" err="1"/>
              <a:t>médico</a:t>
            </a:r>
            <a:endParaRPr dirty="0"/>
          </a:p>
          <a:p>
            <a:pPr marL="216000" lvl="1" indent="0" algn="l" rtl="0">
              <a:lnSpc>
                <a:spcPct val="90000"/>
              </a:lnSpc>
              <a:spcBef>
                <a:spcPts val="1200"/>
              </a:spcBef>
              <a:spcAft>
                <a:spcPts val="0"/>
              </a:spcAft>
              <a:buSzPts val="1800"/>
              <a:buNone/>
            </a:pPr>
            <a:endParaRPr dirty="0"/>
          </a:p>
          <a:p>
            <a:pPr marL="468000" lvl="1" indent="-137700" algn="l" rtl="0">
              <a:lnSpc>
                <a:spcPct val="90000"/>
              </a:lnSpc>
              <a:spcBef>
                <a:spcPts val="1200"/>
              </a:spcBef>
              <a:spcAft>
                <a:spcPts val="0"/>
              </a:spcAft>
              <a:buSzPts val="1800"/>
              <a:buNone/>
            </a:pPr>
            <a:endParaRPr dirty="0"/>
          </a:p>
          <a:p>
            <a:pPr marL="216000" lvl="1" indent="0" algn="l" rtl="0">
              <a:lnSpc>
                <a:spcPct val="90000"/>
              </a:lnSpc>
              <a:spcBef>
                <a:spcPts val="1200"/>
              </a:spcBef>
              <a:spcAft>
                <a:spcPts val="0"/>
              </a:spcAft>
              <a:buSzPts val="1800"/>
              <a:buNone/>
            </a:pPr>
            <a:endParaRPr dirty="0"/>
          </a:p>
          <a:p>
            <a:pPr marL="468000" lvl="1" indent="-137700" algn="l" rtl="0">
              <a:lnSpc>
                <a:spcPct val="90000"/>
              </a:lnSpc>
              <a:spcBef>
                <a:spcPts val="1200"/>
              </a:spcBef>
              <a:spcAft>
                <a:spcPts val="0"/>
              </a:spcAft>
              <a:buSzPts val="1800"/>
              <a:buNone/>
            </a:pPr>
            <a:endParaRPr dirty="0"/>
          </a:p>
        </p:txBody>
      </p:sp>
      <p:sp>
        <p:nvSpPr>
          <p:cNvPr id="239" name="Google Shape;239;p1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dirty="0"/>
              <a:t>Pre - </a:t>
            </a:r>
            <a:r>
              <a:rPr lang="en-US" dirty="0" err="1"/>
              <a:t>Cirugía</a:t>
            </a:r>
            <a:endParaRPr dirty="0"/>
          </a:p>
        </p:txBody>
      </p:sp>
      <p:pic>
        <p:nvPicPr>
          <p:cNvPr id="240" name="Google Shape;240;p15"/>
          <p:cNvPicPr preferRelativeResize="0"/>
          <p:nvPr/>
        </p:nvPicPr>
        <p:blipFill rotWithShape="1">
          <a:blip r:embed="rId3">
            <a:alphaModFix/>
          </a:blip>
          <a:srcRect/>
          <a:stretch/>
        </p:blipFill>
        <p:spPr>
          <a:xfrm>
            <a:off x="5028407" y="1182171"/>
            <a:ext cx="3130800" cy="2379900"/>
          </a:xfrm>
          <a:prstGeom prst="roundRect">
            <a:avLst>
              <a:gd name="adj" fmla="val 1970"/>
            </a:avLst>
          </a:prstGeom>
          <a:noFill/>
          <a:ln>
            <a:noFill/>
          </a:ln>
        </p:spPr>
      </p:pic>
      <p:pic>
        <p:nvPicPr>
          <p:cNvPr id="241" name="Google Shape;241;p15"/>
          <p:cNvPicPr preferRelativeResize="0">
            <a:picLocks noGrp="1"/>
          </p:cNvPicPr>
          <p:nvPr>
            <p:ph type="body" idx="2"/>
          </p:nvPr>
        </p:nvPicPr>
        <p:blipFill rotWithShape="1">
          <a:blip r:embed="rId4">
            <a:alphaModFix/>
          </a:blip>
          <a:srcRect/>
          <a:stretch/>
        </p:blipFill>
        <p:spPr>
          <a:xfrm>
            <a:off x="5501631" y="3677570"/>
            <a:ext cx="3063000" cy="2393100"/>
          </a:xfrm>
          <a:prstGeom prst="roundRect">
            <a:avLst>
              <a:gd name="adj" fmla="val 1970"/>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1"/>
          <p:cNvSpPr>
            <a:spLocks noGrp="1"/>
          </p:cNvSpPr>
          <p:nvPr>
            <p:ph type="sldNum" sz="quarter" idx="1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289989-3FF8-40DE-9607-9B34F113D7C4}" type="slidenum">
              <a:rPr lang="en-US" altLang="en-US" smtClean="0">
                <a:solidFill>
                  <a:srgbClr val="5F6062"/>
                </a:solidFill>
                <a:latin typeface="Calibri" panose="020F0502020204030204" pitchFamily="34" charset="0"/>
                <a:cs typeface="Calibri" panose="020F0502020204030204" pitchFamily="34" charset="0"/>
              </a:rPr>
              <a:pPr/>
              <a:t>16</a:t>
            </a:fld>
            <a:endParaRPr lang="en-US" altLang="en-US" smtClean="0">
              <a:solidFill>
                <a:srgbClr val="5F6062"/>
              </a:solidFill>
              <a:latin typeface="Calibri" panose="020F0502020204030204" pitchFamily="34" charset="0"/>
              <a:cs typeface="Calibri" panose="020F0502020204030204" pitchFamily="34" charset="0"/>
            </a:endParaRPr>
          </a:p>
        </p:txBody>
      </p:sp>
      <p:pic>
        <p:nvPicPr>
          <p:cNvPr id="161795" name="Content Placeholder 5"/>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r="-4932" b="38501"/>
          <a:stretch>
            <a:fillRect/>
          </a:stretch>
        </p:blipFill>
        <p:spPr>
          <a:xfrm>
            <a:off x="1297578" y="1480457"/>
            <a:ext cx="3000580" cy="2224769"/>
          </a:xfrm>
          <a:effectLst>
            <a:outerShdw algn="tl" rotWithShape="0">
              <a:srgbClr val="000000">
                <a:alpha val="70000"/>
              </a:srgbClr>
            </a:outerShdw>
          </a:effectLst>
        </p:spPr>
      </p:pic>
      <p:sp>
        <p:nvSpPr>
          <p:cNvPr id="161796" name="Content Placeholder 3"/>
          <p:cNvSpPr>
            <a:spLocks noGrp="1" noChangeArrowheads="1"/>
          </p:cNvSpPr>
          <p:nvPr>
            <p:ph sz="quarter" idx="13"/>
          </p:nvPr>
        </p:nvSpPr>
        <p:spPr>
          <a:xfrm>
            <a:off x="4658916" y="1480457"/>
            <a:ext cx="4026694" cy="4423953"/>
          </a:xfrm>
          <a:prstGeom prst="roundRect">
            <a:avLst>
              <a:gd name="adj" fmla="val 1972"/>
            </a:avLst>
          </a:prstGeom>
        </p:spPr>
        <p:txBody>
          <a:bodyPr>
            <a:normAutofit/>
          </a:bodyPr>
          <a:lstStyle/>
          <a:p>
            <a:pPr marL="342900" indent="-285750" eaLnBrk="1" hangingPunct="1">
              <a:buClr>
                <a:srgbClr val="0070C0"/>
              </a:buClr>
              <a:buSzPts val="2400"/>
              <a:buFont typeface="Wingdings" panose="05000000000000000000" pitchFamily="2" charset="2"/>
              <a:buChar char="q"/>
            </a:pPr>
            <a:r>
              <a:rPr lang="es-ES" altLang="en-US" dirty="0" smtClean="0">
                <a:latin typeface="Calibri" panose="020F0502020204030204" pitchFamily="34" charset="0"/>
                <a:cs typeface="Calibri" panose="020F0502020204030204" pitchFamily="34" charset="0"/>
                <a:sym typeface="Calibri" panose="020F0502020204030204" pitchFamily="34" charset="0"/>
              </a:rPr>
              <a:t>Todos los pacientes de cirugía deben hacerse una prueba del COVID dentro de los 3-4 días de su procedimiento programado.</a:t>
            </a:r>
          </a:p>
          <a:p>
            <a:pPr marL="342900" indent="-285750" eaLnBrk="1" hangingPunct="1">
              <a:buClr>
                <a:srgbClr val="0070C0"/>
              </a:buClr>
              <a:buSzPts val="2400"/>
              <a:buFont typeface="Wingdings" panose="05000000000000000000" pitchFamily="2" charset="2"/>
              <a:buChar char="q"/>
            </a:pPr>
            <a:r>
              <a:rPr lang="es-ES" altLang="en-US" dirty="0" smtClean="0">
                <a:latin typeface="Calibri" panose="020F0502020204030204" pitchFamily="34" charset="0"/>
                <a:cs typeface="Calibri" panose="020F0502020204030204" pitchFamily="34" charset="0"/>
                <a:sym typeface="Calibri" panose="020F0502020204030204" pitchFamily="34" charset="0"/>
              </a:rPr>
              <a:t>Durante el proceso de registro, el oficinista del laboratorio le dará una fecha de regreso para la prueba.</a:t>
            </a:r>
          </a:p>
          <a:p>
            <a:pPr marL="342900" indent="-285750" eaLnBrk="1" hangingPunct="1">
              <a:buClr>
                <a:srgbClr val="0070C0"/>
              </a:buClr>
              <a:buSzPts val="2400"/>
              <a:buFont typeface="Wingdings" panose="05000000000000000000" pitchFamily="2" charset="2"/>
              <a:buChar char="q"/>
            </a:pPr>
            <a:r>
              <a:rPr lang="es-ES" altLang="en-US" dirty="0" smtClean="0">
                <a:latin typeface="Calibri" panose="020F0502020204030204" pitchFamily="34" charset="0"/>
                <a:cs typeface="Calibri" panose="020F0502020204030204" pitchFamily="34" charset="0"/>
                <a:sym typeface="Calibri" panose="020F0502020204030204" pitchFamily="34" charset="0"/>
              </a:rPr>
              <a:t>El área de pruebas de Auto Servicios se encuentra detrás del edificio pabellón.</a:t>
            </a:r>
          </a:p>
          <a:p>
            <a:pPr marL="342900" indent="-285750" eaLnBrk="1" hangingPunct="1">
              <a:buClr>
                <a:srgbClr val="0070C0"/>
              </a:buClr>
              <a:buSzPts val="2400"/>
              <a:buFont typeface="Wingdings" panose="05000000000000000000" pitchFamily="2" charset="2"/>
              <a:buChar char="q"/>
            </a:pPr>
            <a:endParaRPr lang="en-US" altLang="en-US" dirty="0" smtClean="0">
              <a:latin typeface="Calibri" panose="020F0502020204030204" pitchFamily="34" charset="0"/>
              <a:cs typeface="Calibri" panose="020F0502020204030204" pitchFamily="34" charset="0"/>
              <a:sym typeface="Calibri" panose="020F0502020204030204" pitchFamily="34" charset="0"/>
            </a:endParaRPr>
          </a:p>
          <a:p>
            <a:pPr marL="342900" indent="-285750" eaLnBrk="1" hangingPunct="1">
              <a:buClr>
                <a:srgbClr val="0070C0"/>
              </a:buClr>
              <a:buSzPts val="2400"/>
              <a:buFont typeface="Wingdings" panose="05000000000000000000" pitchFamily="2" charset="2"/>
              <a:buChar char="q"/>
            </a:pPr>
            <a:r>
              <a:rPr lang="es-ES" altLang="en-US" dirty="0" smtClean="0">
                <a:latin typeface="Calibri" panose="020F0502020204030204" pitchFamily="34" charset="0"/>
                <a:cs typeface="Calibri" panose="020F0502020204030204" pitchFamily="34" charset="0"/>
                <a:sym typeface="Calibri" panose="020F0502020204030204" pitchFamily="34" charset="0"/>
              </a:rPr>
              <a:t>El enfermero de pruebas le pedirá que vea la pulsera que se da durante el registro. NOTA: Si no tiene la pulsera, se le pedirá que vaya al registro para recibir una. Puede haber una espera para recibir una nueva pulsera</a:t>
            </a:r>
            <a:r>
              <a:rPr lang="es-ES" altLang="en-US" sz="750" dirty="0">
                <a:latin typeface="Arial" panose="020B0604020202020204" pitchFamily="34" charset="0"/>
                <a:cs typeface="Arial" panose="020B0604020202020204" pitchFamily="34" charset="0"/>
                <a:sym typeface="Calibri" panose="020F0502020204030204" pitchFamily="34" charset="0"/>
              </a:rPr>
              <a:t>. </a:t>
            </a:r>
            <a:endParaRPr lang="en-US" altLang="en-US" dirty="0" smtClean="0">
              <a:latin typeface="Calibri" panose="020F0502020204030204" pitchFamily="34" charset="0"/>
              <a:cs typeface="Calibri" panose="020F0502020204030204" pitchFamily="34" charset="0"/>
              <a:sym typeface="Calibri" panose="020F0502020204030204" pitchFamily="34" charset="0"/>
            </a:endParaRPr>
          </a:p>
          <a:p>
            <a:pPr marL="342900" indent="-285750" eaLnBrk="1" hangingPunct="1">
              <a:buClr>
                <a:srgbClr val="0070C0"/>
              </a:buClr>
              <a:buSzPts val="2400"/>
              <a:buFont typeface="Wingdings" panose="05000000000000000000" pitchFamily="2" charset="2"/>
              <a:buChar char="q"/>
            </a:pPr>
            <a:r>
              <a:rPr lang="es-ES" altLang="en-US" dirty="0" smtClean="0">
                <a:latin typeface="Calibri" panose="020F0502020204030204" pitchFamily="34" charset="0"/>
                <a:cs typeface="Calibri" panose="020F0502020204030204" pitchFamily="34" charset="0"/>
                <a:sym typeface="Calibri" panose="020F0502020204030204" pitchFamily="34" charset="0"/>
              </a:rPr>
              <a:t>Una vez completada la prueba se requiere autoaislamiento hasta el día de su procedimiento.</a:t>
            </a:r>
            <a:endParaRPr lang="en-US" altLang="en-US" dirty="0" smtClean="0">
              <a:latin typeface="Calibri" panose="020F0502020204030204" pitchFamily="34" charset="0"/>
              <a:cs typeface="Calibri" panose="020F0502020204030204" pitchFamily="34" charset="0"/>
              <a:sym typeface="Calibri" panose="020F0502020204030204" pitchFamily="34" charset="0"/>
            </a:endParaRPr>
          </a:p>
        </p:txBody>
      </p:sp>
      <p:sp>
        <p:nvSpPr>
          <p:cNvPr id="161797" name="Title 4"/>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s-ES" altLang="en-US" sz="2100" dirty="0">
                <a:solidFill>
                  <a:schemeClr val="accent2"/>
                </a:solidFill>
                <a:latin typeface="Calibri" panose="020F0502020204030204" pitchFamily="34" charset="0"/>
                <a:cs typeface="Calibri" panose="020F0502020204030204" pitchFamily="34" charset="0"/>
                <a:sym typeface="Calibri" panose="020F0502020204030204" pitchFamily="34" charset="0"/>
              </a:rPr>
              <a:t>Medida de seguridad COVID: Pruebas del COVID abiertas al público</a:t>
            </a:r>
            <a:endParaRPr lang="en-US" altLang="en-US" sz="2100" dirty="0">
              <a:solidFill>
                <a:schemeClr val="accent2"/>
              </a:solidFill>
              <a:latin typeface="Calibri" panose="020F0502020204030204" pitchFamily="34" charset="0"/>
              <a:cs typeface="Calibri" panose="020F0502020204030204" pitchFamily="34" charset="0"/>
              <a:sym typeface="Calibri" panose="020F0502020204030204" pitchFamily="34" charset="0"/>
            </a:endParaRPr>
          </a:p>
        </p:txBody>
      </p:sp>
      <p:pic>
        <p:nvPicPr>
          <p:cNvPr id="1617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669" y="3705226"/>
            <a:ext cx="2025560" cy="1937928"/>
          </a:xfrm>
          <a:prstGeom prst="rect">
            <a:avLst/>
          </a:prstGeom>
          <a:noFill/>
          <a:ln>
            <a:noFill/>
          </a:ln>
          <a:effectLst>
            <a:outerShdw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417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1"/>
          <p:cNvSpPr>
            <a:spLocks noGrp="1"/>
          </p:cNvSpPr>
          <p:nvPr>
            <p:ph type="sldNum" sz="quarter" idx="13"/>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56EA2D-93A9-4F5B-9108-28672CA60F2F}" type="slidenum">
              <a:rPr lang="en-US" altLang="en-US" smtClean="0">
                <a:solidFill>
                  <a:srgbClr val="5F6062"/>
                </a:solidFill>
                <a:latin typeface="Calibri" panose="020F0502020204030204" pitchFamily="34" charset="0"/>
                <a:cs typeface="Calibri" panose="020F0502020204030204" pitchFamily="34" charset="0"/>
              </a:rPr>
              <a:pPr/>
              <a:t>17</a:t>
            </a:fld>
            <a:endParaRPr lang="en-US" altLang="en-US" smtClean="0">
              <a:solidFill>
                <a:srgbClr val="5F6062"/>
              </a:solidFill>
              <a:latin typeface="Calibri" panose="020F0502020204030204" pitchFamily="34" charset="0"/>
              <a:cs typeface="Calibri" panose="020F0502020204030204" pitchFamily="34" charset="0"/>
            </a:endParaRPr>
          </a:p>
        </p:txBody>
      </p:sp>
      <p:sp>
        <p:nvSpPr>
          <p:cNvPr id="162819" name="Content Placeholder 6"/>
          <p:cNvSpPr txBox="1">
            <a:spLocks noGrp="1"/>
          </p:cNvSpPr>
          <p:nvPr>
            <p:ph sz="quarter" idx="12"/>
          </p:nvPr>
        </p:nvSpPr>
        <p:spPr/>
        <p:txBody>
          <a:bodyPr/>
          <a:lstStyle/>
          <a:p>
            <a:pPr marL="685800" lvl="1" indent="-266700" eaLnBrk="1" hangingPunct="1">
              <a:spcBef>
                <a:spcPts val="750"/>
              </a:spcBef>
              <a:buClr>
                <a:srgbClr val="0070C0"/>
              </a:buClr>
              <a:buSzPts val="20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Mantenerse conforme con todas las pautas de salud de los CDC y </a:t>
            </a:r>
            <a:r>
              <a:rPr lang="en-US" altLang="en-US" sz="2000" dirty="0">
                <a:latin typeface="Calibri" panose="020F0502020204030204" pitchFamily="34" charset="0"/>
                <a:cs typeface="Calibri" panose="020F0502020204030204" pitchFamily="34" charset="0"/>
                <a:sym typeface="Calibri" panose="020F0502020204030204" pitchFamily="34" charset="0"/>
              </a:rPr>
              <a:t>el </a:t>
            </a:r>
            <a:r>
              <a:rPr lang="en-US" altLang="en-US" sz="2000" dirty="0" err="1">
                <a:latin typeface="Calibri" panose="020F0502020204030204" pitchFamily="34" charset="0"/>
                <a:cs typeface="Calibri" panose="020F0502020204030204" pitchFamily="34" charset="0"/>
                <a:sym typeface="Calibri" panose="020F0502020204030204" pitchFamily="34" charset="0"/>
              </a:rPr>
              <a:t>Estadodo</a:t>
            </a:r>
            <a:r>
              <a:rPr lang="en-US" altLang="en-US" sz="2000" dirty="0">
                <a:latin typeface="Calibri" panose="020F0502020204030204" pitchFamily="34" charset="0"/>
                <a:cs typeface="Calibri" panose="020F0502020204030204" pitchFamily="34" charset="0"/>
                <a:sym typeface="Calibri" panose="020F0502020204030204" pitchFamily="34" charset="0"/>
              </a:rPr>
              <a:t> de CA</a:t>
            </a:r>
            <a:endParaRPr lang="es-ES" altLang="en-US" sz="2000" dirty="0">
              <a:latin typeface="Calibri" panose="020F0502020204030204" pitchFamily="34" charset="0"/>
              <a:cs typeface="Calibri" panose="020F0502020204030204" pitchFamily="34" charset="0"/>
              <a:sym typeface="Calibri" panose="020F0502020204030204" pitchFamily="34" charset="0"/>
            </a:endParaRPr>
          </a:p>
          <a:p>
            <a:pPr marL="685800" lvl="1" indent="-266700" eaLnBrk="1" hangingPunct="1">
              <a:spcBef>
                <a:spcPts val="750"/>
              </a:spcBef>
              <a:buClr>
                <a:srgbClr val="0070C0"/>
              </a:buClr>
              <a:buSzPts val="20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Examen de todos los pacientes y empleados</a:t>
            </a:r>
          </a:p>
          <a:p>
            <a:pPr marL="685800" lvl="1" indent="-266700" eaLnBrk="1" hangingPunct="1">
              <a:spcBef>
                <a:spcPts val="750"/>
              </a:spcBef>
              <a:buClr>
                <a:srgbClr val="0070C0"/>
              </a:buClr>
              <a:buSzPts val="2000"/>
            </a:pP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s-ES" altLang="en-US" sz="2000" dirty="0">
                <a:latin typeface="Calibri" panose="020F0502020204030204" pitchFamily="34" charset="0"/>
                <a:cs typeface="Calibri" panose="020F0502020204030204" pitchFamily="34" charset="0"/>
                <a:sym typeface="Calibri" panose="020F0502020204030204" pitchFamily="34" charset="0"/>
              </a:rPr>
              <a:t>Nota: No estamos permitiendo a ningún visitante en este momento</a:t>
            </a:r>
          </a:p>
          <a:p>
            <a:pPr marL="1028700" lvl="2" indent="-257175" eaLnBrk="1" hangingPunct="1">
              <a:spcBef>
                <a:spcPts val="900"/>
              </a:spcBef>
              <a:buClr>
                <a:srgbClr val="0070C0"/>
              </a:buClr>
              <a:buSzPts val="1800"/>
              <a:buFont typeface="BentonSansF Book"/>
              <a:buChar char="–"/>
            </a:pPr>
            <a:r>
              <a:rPr lang="en-US" altLang="en-US" sz="2000" dirty="0" err="1">
                <a:latin typeface="Calibri" panose="020F0502020204030204" pitchFamily="34" charset="0"/>
                <a:cs typeface="Calibri" panose="020F0502020204030204" pitchFamily="34" charset="0"/>
                <a:sym typeface="Calibri" panose="020F0502020204030204" pitchFamily="34" charset="0"/>
              </a:rPr>
              <a:t>Pacientes</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examinados</a:t>
            </a:r>
            <a:r>
              <a:rPr lang="en-US" altLang="en-US" sz="2000" dirty="0">
                <a:latin typeface="Calibri" panose="020F0502020204030204" pitchFamily="34" charset="0"/>
                <a:cs typeface="Calibri" panose="020F0502020204030204" pitchFamily="34" charset="0"/>
                <a:sym typeface="Calibri" panose="020F0502020204030204" pitchFamily="34" charset="0"/>
              </a:rPr>
              <a:t> para </a:t>
            </a:r>
            <a:r>
              <a:rPr lang="en-US" altLang="en-US" sz="2000" dirty="0" err="1">
                <a:latin typeface="Calibri" panose="020F0502020204030204" pitchFamily="34" charset="0"/>
                <a:cs typeface="Calibri" panose="020F0502020204030204" pitchFamily="34" charset="0"/>
                <a:sym typeface="Calibri" panose="020F0502020204030204" pitchFamily="34" charset="0"/>
              </a:rPr>
              <a:t>detectar</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síntomas</a:t>
            </a:r>
            <a:r>
              <a:rPr lang="en-US" altLang="en-US" sz="2000" dirty="0">
                <a:latin typeface="Calibri" panose="020F0502020204030204" pitchFamily="34" charset="0"/>
                <a:cs typeface="Calibri" panose="020F0502020204030204" pitchFamily="34" charset="0"/>
                <a:sym typeface="Calibri" panose="020F0502020204030204" pitchFamily="34" charset="0"/>
              </a:rPr>
              <a:t> </a:t>
            </a:r>
          </a:p>
          <a:p>
            <a:pPr marL="1028700" lvl="2" indent="-257175" eaLnBrk="1" hangingPunct="1">
              <a:spcBef>
                <a:spcPts val="900"/>
              </a:spcBef>
              <a:buClr>
                <a:srgbClr val="0070C0"/>
              </a:buClr>
              <a:buSzPts val="1800"/>
              <a:buFont typeface="BentonSansF Book"/>
              <a:buChar char="–"/>
            </a:pPr>
            <a:r>
              <a:rPr lang="en-US" altLang="en-US" sz="2000" dirty="0" err="1">
                <a:latin typeface="Calibri" panose="020F0502020204030204" pitchFamily="34" charset="0"/>
                <a:cs typeface="Calibri" panose="020F0502020204030204" pitchFamily="34" charset="0"/>
                <a:sym typeface="Calibri" panose="020F0502020204030204" pitchFamily="34" charset="0"/>
              </a:rPr>
              <a:t>Controles</a:t>
            </a:r>
            <a:r>
              <a:rPr lang="en-US" altLang="en-US" sz="2000" dirty="0">
                <a:latin typeface="Calibri" panose="020F0502020204030204" pitchFamily="34" charset="0"/>
                <a:cs typeface="Calibri" panose="020F0502020204030204" pitchFamily="34" charset="0"/>
                <a:sym typeface="Calibri" panose="020F0502020204030204" pitchFamily="34" charset="0"/>
              </a:rPr>
              <a:t> de </a:t>
            </a:r>
            <a:r>
              <a:rPr lang="en-US" altLang="en-US" sz="2000" dirty="0" err="1" smtClean="0">
                <a:latin typeface="Calibri" panose="020F0502020204030204" pitchFamily="34" charset="0"/>
                <a:cs typeface="Calibri" panose="020F0502020204030204" pitchFamily="34" charset="0"/>
                <a:sym typeface="Calibri" panose="020F0502020204030204" pitchFamily="34" charset="0"/>
              </a:rPr>
              <a:t>temperatura</a:t>
            </a:r>
            <a:endParaRPr lang="en-US" altLang="en-US" sz="2000" dirty="0">
              <a:latin typeface="Calibri" panose="020F0502020204030204" pitchFamily="34" charset="0"/>
              <a:cs typeface="Calibri" panose="020F0502020204030204" pitchFamily="34" charset="0"/>
              <a:sym typeface="Calibri" panose="020F0502020204030204" pitchFamily="34" charset="0"/>
            </a:endParaRPr>
          </a:p>
          <a:p>
            <a:pPr marL="1028700" lvl="2" indent="-257175" eaLnBrk="1" hangingPunct="1">
              <a:spcBef>
                <a:spcPts val="900"/>
              </a:spcBef>
              <a:buClr>
                <a:srgbClr val="0070C0"/>
              </a:buClr>
              <a:buSzPts val="1800"/>
              <a:buFont typeface="BentonSansF Book"/>
              <a:buChar char="–"/>
            </a:pP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Distanciamiento</a:t>
            </a:r>
            <a:r>
              <a:rPr lang="en-US" altLang="en-US" sz="2000" dirty="0">
                <a:latin typeface="Calibri" panose="020F0502020204030204" pitchFamily="34" charset="0"/>
                <a:cs typeface="Calibri" panose="020F0502020204030204" pitchFamily="34" charset="0"/>
                <a:sym typeface="Calibri" panose="020F0502020204030204" pitchFamily="34" charset="0"/>
              </a:rPr>
              <a:t> social </a:t>
            </a:r>
            <a:r>
              <a:rPr lang="en-US" altLang="en-US" sz="2000" dirty="0" err="1">
                <a:latin typeface="Calibri" panose="020F0502020204030204" pitchFamily="34" charset="0"/>
                <a:cs typeface="Calibri" panose="020F0502020204030204" pitchFamily="34" charset="0"/>
                <a:sym typeface="Calibri" panose="020F0502020204030204" pitchFamily="34" charset="0"/>
              </a:rPr>
              <a:t>en</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espacios</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públicos</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salas</a:t>
            </a:r>
            <a:r>
              <a:rPr lang="en-US" altLang="en-US" sz="2000" dirty="0">
                <a:latin typeface="Calibri" panose="020F0502020204030204" pitchFamily="34" charset="0"/>
                <a:cs typeface="Calibri" panose="020F0502020204030204" pitchFamily="34" charset="0"/>
                <a:sym typeface="Calibri" panose="020F0502020204030204" pitchFamily="34" charset="0"/>
              </a:rPr>
              <a:t> de </a:t>
            </a:r>
            <a:r>
              <a:rPr lang="en-US" altLang="en-US" sz="2000" dirty="0" err="1">
                <a:latin typeface="Calibri" panose="020F0502020204030204" pitchFamily="34" charset="0"/>
                <a:cs typeface="Calibri" panose="020F0502020204030204" pitchFamily="34" charset="0"/>
                <a:sym typeface="Calibri" panose="020F0502020204030204" pitchFamily="34" charset="0"/>
              </a:rPr>
              <a:t>espera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quirúrgicas</a:t>
            </a:r>
            <a:r>
              <a:rPr lang="en-US" altLang="en-US" sz="2000" dirty="0">
                <a:latin typeface="Calibri" panose="020F0502020204030204" pitchFamily="34" charset="0"/>
                <a:cs typeface="Calibri" panose="020F0502020204030204" pitchFamily="34" charset="0"/>
                <a:sym typeface="Calibri" panose="020F0502020204030204" pitchFamily="34" charset="0"/>
              </a:rPr>
              <a:t>, zonas </a:t>
            </a:r>
            <a:r>
              <a:rPr lang="en-US" altLang="en-US" sz="2000" dirty="0" err="1">
                <a:latin typeface="Calibri" panose="020F0502020204030204" pitchFamily="34" charset="0"/>
                <a:cs typeface="Calibri" panose="020F0502020204030204" pitchFamily="34" charset="0"/>
                <a:sym typeface="Calibri" panose="020F0502020204030204" pitchFamily="34" charset="0"/>
              </a:rPr>
              <a:t>preoperatorias</a:t>
            </a:r>
            <a:r>
              <a:rPr lang="en-US" altLang="en-US" sz="2000" dirty="0">
                <a:latin typeface="Calibri" panose="020F0502020204030204" pitchFamily="34" charset="0"/>
                <a:cs typeface="Calibri" panose="020F0502020204030204" pitchFamily="34" charset="0"/>
                <a:sym typeface="Calibri" panose="020F0502020204030204" pitchFamily="34" charset="0"/>
              </a:rPr>
              <a:t> y PACU... </a:t>
            </a:r>
            <a:r>
              <a:rPr lang="en-US" altLang="en-US" sz="2000" dirty="0" err="1">
                <a:latin typeface="Calibri" panose="020F0502020204030204" pitchFamily="34" charset="0"/>
                <a:cs typeface="Calibri" panose="020F0502020204030204" pitchFamily="34" charset="0"/>
                <a:sym typeface="Calibri" panose="020F0502020204030204" pitchFamily="34" charset="0"/>
              </a:rPr>
              <a:t>incluso</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ascensores</a:t>
            </a:r>
            <a:r>
              <a:rPr lang="en-US" altLang="en-US" sz="2000" dirty="0">
                <a:latin typeface="Calibri" panose="020F0502020204030204" pitchFamily="34" charset="0"/>
                <a:cs typeface="Calibri" panose="020F0502020204030204" pitchFamily="34" charset="0"/>
                <a:sym typeface="Calibri" panose="020F0502020204030204" pitchFamily="34" charset="0"/>
              </a:rPr>
              <a:t>!!</a:t>
            </a:r>
          </a:p>
          <a:p>
            <a:pPr eaLnBrk="1" hangingPunct="1">
              <a:buClr>
                <a:srgbClr val="0070C0"/>
              </a:buClr>
              <a:buSzPts val="2400"/>
            </a:pPr>
            <a:endParaRPr lang="en-US" altLang="en-US" sz="1500" dirty="0">
              <a:latin typeface="Calibri" panose="020F0502020204030204" pitchFamily="34" charset="0"/>
              <a:cs typeface="Calibri" panose="020F0502020204030204" pitchFamily="34" charset="0"/>
              <a:sym typeface="Calibri" panose="020F0502020204030204" pitchFamily="34" charset="0"/>
            </a:endParaRPr>
          </a:p>
        </p:txBody>
      </p:sp>
      <p:sp>
        <p:nvSpPr>
          <p:cNvPr id="162820" name="Title 5"/>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n-US" altLang="en-US" sz="2100" dirty="0" err="1">
                <a:solidFill>
                  <a:schemeClr val="accent2"/>
                </a:solidFill>
                <a:latin typeface="Arial" panose="020B0604020202020204" pitchFamily="34" charset="0"/>
                <a:cs typeface="Arial" panose="020B0604020202020204" pitchFamily="34" charset="0"/>
                <a:sym typeface="Calibri" panose="020F0502020204030204" pitchFamily="34" charset="0"/>
              </a:rPr>
              <a:t>Medidas</a:t>
            </a:r>
            <a:r>
              <a:rPr lang="en-US" altLang="en-US" sz="2100" dirty="0">
                <a:solidFill>
                  <a:schemeClr val="accent2"/>
                </a:solidFill>
                <a:latin typeface="Arial" panose="020B0604020202020204" pitchFamily="34" charset="0"/>
                <a:cs typeface="Arial" panose="020B0604020202020204" pitchFamily="34" charset="0"/>
                <a:sym typeface="Calibri" panose="020F0502020204030204" pitchFamily="34" charset="0"/>
              </a:rPr>
              <a:t> de </a:t>
            </a:r>
            <a:r>
              <a:rPr lang="en-US" altLang="en-US" sz="2100" dirty="0" err="1">
                <a:solidFill>
                  <a:schemeClr val="accent2"/>
                </a:solidFill>
                <a:latin typeface="Arial" panose="020B0604020202020204" pitchFamily="34" charset="0"/>
                <a:cs typeface="Arial" panose="020B0604020202020204" pitchFamily="34" charset="0"/>
                <a:sym typeface="Calibri" panose="020F0502020204030204" pitchFamily="34" charset="0"/>
              </a:rPr>
              <a:t>seguridad</a:t>
            </a:r>
            <a:r>
              <a:rPr lang="en-US" altLang="en-US" sz="2100" dirty="0">
                <a:solidFill>
                  <a:schemeClr val="accent2"/>
                </a:solidFill>
                <a:latin typeface="Arial" panose="020B0604020202020204" pitchFamily="34" charset="0"/>
                <a:cs typeface="Arial" panose="020B0604020202020204" pitchFamily="34" charset="0"/>
                <a:sym typeface="Calibri" panose="020F0502020204030204" pitchFamily="34" charset="0"/>
              </a:rPr>
              <a:t> COVID...</a:t>
            </a:r>
          </a:p>
        </p:txBody>
      </p:sp>
    </p:spTree>
    <p:extLst>
      <p:ext uri="{BB962C8B-B14F-4D97-AF65-F5344CB8AC3E}">
        <p14:creationId xmlns:p14="http://schemas.microsoft.com/office/powerpoint/2010/main" val="127147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1"/>
          <p:cNvSpPr>
            <a:spLocks noGrp="1"/>
          </p:cNvSpPr>
          <p:nvPr>
            <p:ph type="sldNum" sz="quarter" idx="13"/>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2CF154-D488-4F34-9636-09C5E8D37CD4}" type="slidenum">
              <a:rPr lang="en-US" altLang="en-US" smtClean="0">
                <a:solidFill>
                  <a:srgbClr val="5F6062"/>
                </a:solidFill>
                <a:latin typeface="Calibri" panose="020F0502020204030204" pitchFamily="34" charset="0"/>
                <a:cs typeface="Calibri" panose="020F0502020204030204" pitchFamily="34" charset="0"/>
              </a:rPr>
              <a:pPr/>
              <a:t>18</a:t>
            </a:fld>
            <a:endParaRPr lang="en-US" altLang="en-US" smtClean="0">
              <a:solidFill>
                <a:srgbClr val="5F6062"/>
              </a:solidFill>
              <a:latin typeface="Calibri" panose="020F0502020204030204" pitchFamily="34" charset="0"/>
              <a:cs typeface="Calibri" panose="020F0502020204030204" pitchFamily="34" charset="0"/>
            </a:endParaRPr>
          </a:p>
        </p:txBody>
      </p:sp>
      <p:sp>
        <p:nvSpPr>
          <p:cNvPr id="163843" name="Content Placeholder 5"/>
          <p:cNvSpPr txBox="1">
            <a:spLocks noGrp="1"/>
          </p:cNvSpPr>
          <p:nvPr>
            <p:ph sz="quarter" idx="12"/>
          </p:nvPr>
        </p:nvSpPr>
        <p:spPr>
          <a:xfrm>
            <a:off x="457200" y="1463040"/>
            <a:ext cx="8228410" cy="4274584"/>
          </a:xfrm>
        </p:spPr>
        <p:txBody>
          <a:bodyPr/>
          <a:lstStyle/>
          <a:p>
            <a:pPr marL="257175" indent="-257175" eaLnBrk="1" hangingPunct="1">
              <a:buClr>
                <a:srgbClr val="0070C0"/>
              </a:buClr>
              <a:buSzPts val="2400"/>
              <a:buFont typeface="Arial" panose="020B0604020202020204" pitchFamily="34" charset="0"/>
              <a:buChar char="•"/>
            </a:pPr>
            <a:r>
              <a:rPr lang="en-US" altLang="en-US" sz="2000" dirty="0" err="1">
                <a:latin typeface="Calibri" panose="020F0502020204030204" pitchFamily="34" charset="0"/>
                <a:cs typeface="Calibri" panose="020F0502020204030204" pitchFamily="34" charset="0"/>
                <a:sym typeface="Calibri" panose="020F0502020204030204" pitchFamily="34" charset="0"/>
              </a:rPr>
              <a:t>Examen</a:t>
            </a:r>
            <a:r>
              <a:rPr lang="en-US" altLang="en-US" sz="2000" dirty="0">
                <a:latin typeface="Calibri" panose="020F0502020204030204" pitchFamily="34" charset="0"/>
                <a:cs typeface="Calibri" panose="020F0502020204030204" pitchFamily="34" charset="0"/>
                <a:sym typeface="Calibri" panose="020F0502020204030204" pitchFamily="34" charset="0"/>
              </a:rPr>
              <a:t> (Cont'd)</a:t>
            </a:r>
          </a:p>
          <a:p>
            <a:pPr marL="466725" lvl="1" indent="-257175" eaLnBrk="1" hangingPunct="1">
              <a:buClr>
                <a:srgbClr val="0070C0"/>
              </a:buClr>
              <a:buSzPts val="2000"/>
            </a:pPr>
            <a:r>
              <a:rPr lang="es-ES" altLang="en-US" sz="2000" dirty="0">
                <a:latin typeface="Calibri" panose="020F0502020204030204" pitchFamily="34" charset="0"/>
                <a:cs typeface="Calibri" panose="020F0502020204030204" pitchFamily="34" charset="0"/>
                <a:sym typeface="Calibri" panose="020F0502020204030204" pitchFamily="34" charset="0"/>
              </a:rPr>
              <a:t>Póliza de enmascaramiento obligatorio de todas las personas dentro y en el campus</a:t>
            </a:r>
          </a:p>
          <a:p>
            <a:pPr lvl="3" eaLnBrk="1" hangingPunct="1">
              <a:buClr>
                <a:srgbClr val="0070C0"/>
              </a:buClr>
              <a:buSzPts val="1600"/>
            </a:pPr>
            <a:r>
              <a:rPr lang="es-ES" altLang="en-US" sz="2000" dirty="0">
                <a:latin typeface="Calibri" panose="020F0502020204030204" pitchFamily="34" charset="0"/>
                <a:cs typeface="Calibri" panose="020F0502020204030204" pitchFamily="34" charset="0"/>
                <a:sym typeface="Calibri" panose="020F0502020204030204" pitchFamily="34" charset="0"/>
              </a:rPr>
              <a:t>Todo mundo debe permanecer enmascarado en todo momento en los terrenos del </a:t>
            </a:r>
            <a:r>
              <a:rPr lang="es-ES" altLang="en-US" sz="2000" dirty="0" err="1">
                <a:latin typeface="Calibri" panose="020F0502020204030204" pitchFamily="34" charset="0"/>
                <a:cs typeface="Calibri" panose="020F0502020204030204" pitchFamily="34" charset="0"/>
                <a:sym typeface="Calibri" panose="020F0502020204030204" pitchFamily="34" charset="0"/>
              </a:rPr>
              <a:t>Mercy</a:t>
            </a:r>
            <a:r>
              <a:rPr lang="es-ES" altLang="en-US" sz="2000" dirty="0">
                <a:latin typeface="Calibri" panose="020F0502020204030204" pitchFamily="34" charset="0"/>
                <a:cs typeface="Calibri" panose="020F0502020204030204" pitchFamily="34" charset="0"/>
                <a:sym typeface="Calibri" panose="020F0502020204030204" pitchFamily="34" charset="0"/>
              </a:rPr>
              <a:t> Medical Center</a:t>
            </a:r>
          </a:p>
          <a:p>
            <a:pPr lvl="2" eaLnBrk="1" hangingPunct="1">
              <a:buClr>
                <a:srgbClr val="0070C0"/>
              </a:buClr>
              <a:buSzPts val="18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Cuando se examina en las entradas del hospital, se proporcionarán máscaras si es necesario.</a:t>
            </a:r>
          </a:p>
          <a:p>
            <a:pPr lvl="2" eaLnBrk="1" hangingPunct="1">
              <a:buClr>
                <a:srgbClr val="0070C0"/>
              </a:buClr>
              <a:buSzPts val="18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Limpieza realzada: Nuestro personal de EVS está haciendo rondas adicionales para garantizar que las </a:t>
            </a:r>
            <a:r>
              <a:rPr lang="es-ES" altLang="en-US" sz="2000" dirty="0" err="1">
                <a:latin typeface="Calibri" panose="020F0502020204030204" pitchFamily="34" charset="0"/>
                <a:cs typeface="Calibri" panose="020F0502020204030204" pitchFamily="34" charset="0"/>
                <a:sym typeface="Calibri" panose="020F0502020204030204" pitchFamily="34" charset="0"/>
              </a:rPr>
              <a:t>areas</a:t>
            </a:r>
            <a:r>
              <a:rPr lang="es-ES" altLang="en-US" sz="2000" dirty="0">
                <a:latin typeface="Calibri" panose="020F0502020204030204" pitchFamily="34" charset="0"/>
                <a:cs typeface="Calibri" panose="020F0502020204030204" pitchFamily="34" charset="0"/>
                <a:sym typeface="Calibri" panose="020F0502020204030204" pitchFamily="34" charset="0"/>
              </a:rPr>
              <a:t> muy transitadas y otros lugares se desinfecten con frecuencia</a:t>
            </a:r>
          </a:p>
          <a:p>
            <a:pPr lvl="2" eaLnBrk="1" hangingPunct="1">
              <a:buClr>
                <a:srgbClr val="0070C0"/>
              </a:buClr>
              <a:buSzPts val="18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Higiene de manos: Se han instalado estaciones de higiene de manos adicionales alrededor del hospital para garantizar la facilidad de acceso al personal / pacientes</a:t>
            </a:r>
            <a:endParaRPr lang="en-US" altLang="en-US" sz="2000" dirty="0">
              <a:latin typeface="Calibri" panose="020F0502020204030204" pitchFamily="34" charset="0"/>
              <a:cs typeface="Calibri" panose="020F0502020204030204" pitchFamily="34" charset="0"/>
              <a:sym typeface="Calibri" panose="020F0502020204030204" pitchFamily="34" charset="0"/>
            </a:endParaRPr>
          </a:p>
        </p:txBody>
      </p:sp>
      <p:sp>
        <p:nvSpPr>
          <p:cNvPr id="163844" name="Title 4"/>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n-US" altLang="en-US" sz="2100" dirty="0" err="1">
                <a:solidFill>
                  <a:schemeClr val="accent2"/>
                </a:solidFill>
                <a:latin typeface="Calibri" panose="020F0502020204030204" pitchFamily="34" charset="0"/>
                <a:cs typeface="Calibri" panose="020F0502020204030204" pitchFamily="34" charset="0"/>
                <a:sym typeface="Calibri" panose="020F0502020204030204" pitchFamily="34" charset="0"/>
              </a:rPr>
              <a:t>Medidas</a:t>
            </a:r>
            <a:r>
              <a:rPr lang="en-US" altLang="en-US" sz="2100" dirty="0">
                <a:solidFill>
                  <a:schemeClr val="accent2"/>
                </a:solidFill>
                <a:latin typeface="Calibri" panose="020F0502020204030204" pitchFamily="34" charset="0"/>
                <a:cs typeface="Calibri" panose="020F0502020204030204" pitchFamily="34" charset="0"/>
                <a:sym typeface="Calibri" panose="020F0502020204030204" pitchFamily="34" charset="0"/>
              </a:rPr>
              <a:t> de </a:t>
            </a:r>
            <a:r>
              <a:rPr lang="en-US" altLang="en-US" sz="2100" dirty="0" err="1">
                <a:solidFill>
                  <a:schemeClr val="accent2"/>
                </a:solidFill>
                <a:latin typeface="Calibri" panose="020F0502020204030204" pitchFamily="34" charset="0"/>
                <a:cs typeface="Calibri" panose="020F0502020204030204" pitchFamily="34" charset="0"/>
                <a:sym typeface="Calibri" panose="020F0502020204030204" pitchFamily="34" charset="0"/>
              </a:rPr>
              <a:t>seguridad</a:t>
            </a:r>
            <a:r>
              <a:rPr lang="en-US" altLang="en-US" sz="2100" dirty="0">
                <a:solidFill>
                  <a:schemeClr val="accent2"/>
                </a:solidFill>
                <a:latin typeface="Calibri" panose="020F0502020204030204" pitchFamily="34" charset="0"/>
                <a:cs typeface="Calibri" panose="020F0502020204030204" pitchFamily="34" charset="0"/>
                <a:sym typeface="Calibri" panose="020F0502020204030204" pitchFamily="34" charset="0"/>
              </a:rPr>
              <a:t> COVID de Mercy Medical Center (Cont'd)</a:t>
            </a:r>
          </a:p>
        </p:txBody>
      </p:sp>
    </p:spTree>
    <p:extLst>
      <p:ext uri="{BB962C8B-B14F-4D97-AF65-F5344CB8AC3E}">
        <p14:creationId xmlns:p14="http://schemas.microsoft.com/office/powerpoint/2010/main" val="91192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113" name="Google Shape;113;p1"/>
          <p:cNvSpPr txBox="1">
            <a:spLocks noGrp="1"/>
          </p:cNvSpPr>
          <p:nvPr>
            <p:ph type="body" idx="1"/>
          </p:nvPr>
        </p:nvSpPr>
        <p:spPr>
          <a:xfrm>
            <a:off x="457201" y="1381125"/>
            <a:ext cx="4202113" cy="4719638"/>
          </a:xfrm>
          <a:prstGeom prst="rect">
            <a:avLst/>
          </a:prstGeom>
          <a:noFill/>
          <a:ln>
            <a:noFill/>
          </a:ln>
        </p:spPr>
        <p:txBody>
          <a:bodyPr spcFirstLastPara="1" wrap="square" lIns="0" tIns="0" rIns="0" bIns="0" anchor="t" anchorCtr="0">
            <a:normAutofit fontScale="92500" lnSpcReduction="10000"/>
          </a:bodyPr>
          <a:lstStyle/>
          <a:p>
            <a:pPr marL="342900" lvl="0" indent="-342900" algn="l" rtl="0">
              <a:lnSpc>
                <a:spcPct val="100000"/>
              </a:lnSpc>
              <a:spcBef>
                <a:spcPts val="0"/>
              </a:spcBef>
              <a:spcAft>
                <a:spcPts val="0"/>
              </a:spcAft>
              <a:buSzPts val="2000"/>
              <a:buChar char="•"/>
            </a:pPr>
            <a:r>
              <a:rPr lang="en-US" dirty="0"/>
              <a:t>Antes de la </a:t>
            </a:r>
            <a:r>
              <a:rPr lang="en-US" dirty="0" err="1"/>
              <a:t>cirugía</a:t>
            </a:r>
            <a:r>
              <a:rPr lang="en-US" dirty="0"/>
              <a:t>, se </a:t>
            </a:r>
            <a:r>
              <a:rPr lang="en-US" dirty="0" err="1"/>
              <a:t>reunirá</a:t>
            </a:r>
            <a:r>
              <a:rPr lang="en-US" dirty="0"/>
              <a:t> con la </a:t>
            </a:r>
            <a:r>
              <a:rPr lang="en-US" dirty="0" err="1"/>
              <a:t>enfermera</a:t>
            </a:r>
            <a:r>
              <a:rPr lang="en-US" dirty="0"/>
              <a:t> de pre-</a:t>
            </a:r>
            <a:r>
              <a:rPr lang="en-US" dirty="0" err="1"/>
              <a:t>admisión</a:t>
            </a:r>
            <a:r>
              <a:rPr lang="en-US" dirty="0"/>
              <a:t>.</a:t>
            </a:r>
            <a:endParaRPr dirty="0"/>
          </a:p>
          <a:p>
            <a:pPr marL="468000" lvl="1" indent="-252000" algn="l" rtl="0">
              <a:lnSpc>
                <a:spcPct val="100000"/>
              </a:lnSpc>
              <a:spcBef>
                <a:spcPts val="1000"/>
              </a:spcBef>
              <a:spcAft>
                <a:spcPts val="0"/>
              </a:spcAft>
              <a:buSzPts val="1800"/>
              <a:buChar char="–"/>
            </a:pPr>
            <a:r>
              <a:rPr lang="en-US" dirty="0" err="1"/>
              <a:t>Esté</a:t>
            </a:r>
            <a:r>
              <a:rPr lang="en-US" dirty="0"/>
              <a:t> </a:t>
            </a:r>
            <a:r>
              <a:rPr lang="en-US" dirty="0" err="1"/>
              <a:t>preparado</a:t>
            </a:r>
            <a:r>
              <a:rPr lang="en-US" dirty="0"/>
              <a:t> para </a:t>
            </a:r>
            <a:r>
              <a:rPr lang="en-US" dirty="0" err="1"/>
              <a:t>hablar</a:t>
            </a:r>
            <a:r>
              <a:rPr lang="en-US" dirty="0"/>
              <a:t> </a:t>
            </a:r>
            <a:r>
              <a:rPr lang="en-US" dirty="0" err="1"/>
              <a:t>sobre</a:t>
            </a:r>
            <a:r>
              <a:rPr lang="en-US" dirty="0"/>
              <a:t> </a:t>
            </a:r>
            <a:r>
              <a:rPr lang="en-US" dirty="0" err="1"/>
              <a:t>medicamentos</a:t>
            </a:r>
            <a:r>
              <a:rPr lang="en-US" dirty="0"/>
              <a:t>, </a:t>
            </a:r>
            <a:r>
              <a:rPr lang="en-US" dirty="0" err="1"/>
              <a:t>cirugías</a:t>
            </a:r>
            <a:r>
              <a:rPr lang="en-US" dirty="0"/>
              <a:t> </a:t>
            </a:r>
            <a:r>
              <a:rPr lang="en-US" dirty="0" err="1"/>
              <a:t>previas</a:t>
            </a:r>
            <a:r>
              <a:rPr lang="en-US" dirty="0"/>
              <a:t> y </a:t>
            </a:r>
            <a:r>
              <a:rPr lang="en-US" dirty="0" err="1"/>
              <a:t>condiciones</a:t>
            </a:r>
            <a:r>
              <a:rPr lang="en-US" dirty="0"/>
              <a:t> </a:t>
            </a:r>
            <a:r>
              <a:rPr lang="en-US" dirty="0" err="1"/>
              <a:t>médicas</a:t>
            </a:r>
            <a:r>
              <a:rPr lang="en-US" dirty="0"/>
              <a:t>.</a:t>
            </a:r>
            <a:endParaRPr dirty="0"/>
          </a:p>
          <a:p>
            <a:pPr marL="216000" lvl="1" indent="0" algn="l" rtl="0">
              <a:lnSpc>
                <a:spcPct val="100000"/>
              </a:lnSpc>
              <a:spcBef>
                <a:spcPts val="1200"/>
              </a:spcBef>
              <a:spcAft>
                <a:spcPts val="0"/>
              </a:spcAft>
              <a:buSzPts val="1800"/>
              <a:buNone/>
            </a:pPr>
            <a:r>
              <a:rPr lang="en-US" b="1" dirty="0" err="1">
                <a:solidFill>
                  <a:schemeClr val="dk2"/>
                </a:solidFill>
              </a:rPr>
              <a:t>Medicamentos</a:t>
            </a:r>
            <a:r>
              <a:rPr lang="en-US" b="1" dirty="0">
                <a:solidFill>
                  <a:schemeClr val="dk2"/>
                </a:solidFill>
              </a:rPr>
              <a:t>: </a:t>
            </a:r>
            <a:r>
              <a:rPr lang="en-US" dirty="0" err="1"/>
              <a:t>Es</a:t>
            </a:r>
            <a:r>
              <a:rPr lang="en-US" dirty="0"/>
              <a:t> </a:t>
            </a:r>
            <a:r>
              <a:rPr lang="en-US" dirty="0" err="1"/>
              <a:t>posible</a:t>
            </a:r>
            <a:r>
              <a:rPr lang="en-US" dirty="0"/>
              <a:t> que </a:t>
            </a:r>
            <a:r>
              <a:rPr lang="en-US" dirty="0" err="1"/>
              <a:t>su</a:t>
            </a:r>
            <a:r>
              <a:rPr lang="en-US" dirty="0"/>
              <a:t> </a:t>
            </a:r>
            <a:r>
              <a:rPr lang="en-US" dirty="0" err="1"/>
              <a:t>médico</a:t>
            </a:r>
            <a:r>
              <a:rPr lang="en-US" dirty="0"/>
              <a:t> y / o </a:t>
            </a:r>
            <a:r>
              <a:rPr lang="en-US" dirty="0" err="1"/>
              <a:t>enfermera</a:t>
            </a:r>
            <a:r>
              <a:rPr lang="en-US" dirty="0"/>
              <a:t> de pre </a:t>
            </a:r>
            <a:r>
              <a:rPr lang="en-US" dirty="0" err="1"/>
              <a:t>admisión</a:t>
            </a:r>
            <a:r>
              <a:rPr lang="en-US" dirty="0"/>
              <a:t> le </a:t>
            </a:r>
            <a:r>
              <a:rPr lang="en-US" dirty="0" err="1"/>
              <a:t>indique</a:t>
            </a:r>
            <a:r>
              <a:rPr lang="en-US" dirty="0"/>
              <a:t> que tome </a:t>
            </a:r>
            <a:r>
              <a:rPr lang="en-US" dirty="0" err="1"/>
              <a:t>ciertos</a:t>
            </a:r>
            <a:r>
              <a:rPr lang="en-US" dirty="0"/>
              <a:t> </a:t>
            </a:r>
            <a:r>
              <a:rPr lang="en-US" dirty="0" err="1"/>
              <a:t>medicamentos</a:t>
            </a:r>
            <a:r>
              <a:rPr lang="en-US" dirty="0"/>
              <a:t> con un </a:t>
            </a:r>
            <a:r>
              <a:rPr lang="en-US" dirty="0" err="1"/>
              <a:t>pequeño</a:t>
            </a:r>
            <a:r>
              <a:rPr lang="en-US" dirty="0"/>
              <a:t> </a:t>
            </a:r>
            <a:r>
              <a:rPr lang="en-US" dirty="0" err="1"/>
              <a:t>trago</a:t>
            </a:r>
            <a:r>
              <a:rPr lang="en-US" dirty="0"/>
              <a:t> de </a:t>
            </a:r>
            <a:r>
              <a:rPr lang="en-US" dirty="0" err="1"/>
              <a:t>agua</a:t>
            </a:r>
            <a:r>
              <a:rPr lang="en-US" dirty="0"/>
              <a:t> la </a:t>
            </a:r>
            <a:r>
              <a:rPr lang="en-US" dirty="0" err="1"/>
              <a:t>mañana</a:t>
            </a:r>
            <a:r>
              <a:rPr lang="en-US" dirty="0"/>
              <a:t> de la </a:t>
            </a:r>
            <a:r>
              <a:rPr lang="en-US" dirty="0" err="1"/>
              <a:t>cirugía</a:t>
            </a:r>
            <a:r>
              <a:rPr lang="en-US" dirty="0"/>
              <a:t>. </a:t>
            </a:r>
            <a:r>
              <a:rPr lang="en-US" dirty="0" err="1"/>
              <a:t>Póngase</a:t>
            </a:r>
            <a:r>
              <a:rPr lang="en-US" dirty="0"/>
              <a:t> </a:t>
            </a:r>
            <a:r>
              <a:rPr lang="en-US" dirty="0" err="1"/>
              <a:t>en</a:t>
            </a:r>
            <a:r>
              <a:rPr lang="en-US" dirty="0"/>
              <a:t> </a:t>
            </a:r>
            <a:r>
              <a:rPr lang="en-US" dirty="0" err="1"/>
              <a:t>contacto</a:t>
            </a:r>
            <a:r>
              <a:rPr lang="en-US" dirty="0"/>
              <a:t> con </a:t>
            </a:r>
            <a:r>
              <a:rPr lang="en-US" dirty="0" err="1"/>
              <a:t>su</a:t>
            </a:r>
            <a:r>
              <a:rPr lang="en-US" dirty="0"/>
              <a:t> </a:t>
            </a:r>
            <a:r>
              <a:rPr lang="en-US" dirty="0" err="1"/>
              <a:t>médico</a:t>
            </a:r>
            <a:r>
              <a:rPr lang="en-US" dirty="0"/>
              <a:t> para </a:t>
            </a:r>
            <a:r>
              <a:rPr lang="en-US" dirty="0" err="1"/>
              <a:t>preguntas</a:t>
            </a:r>
            <a:r>
              <a:rPr lang="en-US" dirty="0"/>
              <a:t> </a:t>
            </a:r>
            <a:r>
              <a:rPr lang="en-US" dirty="0" err="1"/>
              <a:t>médicas</a:t>
            </a:r>
            <a:r>
              <a:rPr lang="en-US" dirty="0" smtClean="0"/>
              <a:t>.</a:t>
            </a:r>
          </a:p>
          <a:p>
            <a:pPr marL="216000" lvl="1" indent="0">
              <a:spcBef>
                <a:spcPts val="1200"/>
              </a:spcBef>
              <a:buNone/>
            </a:pPr>
            <a:r>
              <a:rPr lang="es-ES" altLang="en-US" dirty="0">
                <a:solidFill>
                  <a:schemeClr val="tx1"/>
                </a:solidFill>
                <a:latin typeface="Calibri" panose="020F0502020204030204" pitchFamily="34" charset="0"/>
                <a:cs typeface="Calibri" panose="020F0502020204030204" pitchFamily="34" charset="0"/>
                <a:sym typeface="Calibri" panose="020F0502020204030204" pitchFamily="34" charset="0"/>
              </a:rPr>
              <a:t>La enfermera previa a la admisión le dará un número de identificación personal (PIN). Su número PIN se proporciona como una manera de proteger su privacidad e identifica a aquellos que ha designado para recibir actualizaciones sobre su progreso mientras está en el hospital.</a:t>
            </a:r>
            <a:endParaRPr lang="en-CA" altLang="en-US" dirty="0">
              <a:solidFill>
                <a:schemeClr val="tx1"/>
              </a:solidFill>
              <a:latin typeface="Calibri" panose="020F0502020204030204" pitchFamily="34" charset="0"/>
              <a:cs typeface="Calibri" panose="020F0502020204030204" pitchFamily="34" charset="0"/>
              <a:sym typeface="Calibri" panose="020F0502020204030204" pitchFamily="34" charset="0"/>
            </a:endParaRPr>
          </a:p>
          <a:p>
            <a:pPr marL="216000" lvl="1" indent="0" algn="l" rtl="0">
              <a:lnSpc>
                <a:spcPct val="100000"/>
              </a:lnSpc>
              <a:spcBef>
                <a:spcPts val="1200"/>
              </a:spcBef>
              <a:spcAft>
                <a:spcPts val="0"/>
              </a:spcAft>
              <a:buSzPts val="1800"/>
              <a:buNone/>
            </a:pPr>
            <a:endParaRPr dirty="0"/>
          </a:p>
        </p:txBody>
      </p:sp>
      <p:pic>
        <p:nvPicPr>
          <p:cNvPr id="114" name="Google Shape;114;p1"/>
          <p:cNvPicPr preferRelativeResize="0">
            <a:picLocks noGrp="1"/>
          </p:cNvPicPr>
          <p:nvPr>
            <p:ph type="body" idx="2"/>
          </p:nvPr>
        </p:nvPicPr>
        <p:blipFill rotWithShape="1">
          <a:blip r:embed="rId3">
            <a:alphaModFix/>
          </a:blip>
          <a:srcRect/>
          <a:stretch/>
        </p:blipFill>
        <p:spPr>
          <a:xfrm>
            <a:off x="4919663" y="1593409"/>
            <a:ext cx="3505200" cy="2815627"/>
          </a:xfrm>
          <a:prstGeom prst="roundRect">
            <a:avLst>
              <a:gd name="adj" fmla="val 1970"/>
            </a:avLst>
          </a:prstGeom>
          <a:noFill/>
          <a:ln>
            <a:noFill/>
          </a:ln>
        </p:spPr>
      </p:pic>
      <p:sp>
        <p:nvSpPr>
          <p:cNvPr id="115" name="Google Shape;115;p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Instrucciones Previas a la Cirugía  </a:t>
            </a:r>
            <a:endParaRPr/>
          </a:p>
        </p:txBody>
      </p:sp>
    </p:spTree>
    <p:extLst>
      <p:ext uri="{BB962C8B-B14F-4D97-AF65-F5344CB8AC3E}">
        <p14:creationId xmlns:p14="http://schemas.microsoft.com/office/powerpoint/2010/main" val="426602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
          <p:cNvPicPr preferRelativeResize="0"/>
          <p:nvPr/>
        </p:nvPicPr>
        <p:blipFill rotWithShape="1">
          <a:blip r:embed="rId3">
            <a:alphaModFix/>
          </a:blip>
          <a:srcRect/>
          <a:stretch/>
        </p:blipFill>
        <p:spPr>
          <a:xfrm>
            <a:off x="6335140" y="2831821"/>
            <a:ext cx="2350073" cy="2980302"/>
          </a:xfrm>
          <a:prstGeom prst="rect">
            <a:avLst/>
          </a:prstGeom>
          <a:noFill/>
          <a:ln>
            <a:noFill/>
          </a:ln>
        </p:spPr>
      </p:pic>
      <p:sp>
        <p:nvSpPr>
          <p:cNvPr id="120" name="Google Shape;120;p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21" name="Google Shape;121;p2"/>
          <p:cNvSpPr txBox="1">
            <a:spLocks noGrp="1"/>
          </p:cNvSpPr>
          <p:nvPr>
            <p:ph type="body" idx="1"/>
          </p:nvPr>
        </p:nvSpPr>
        <p:spPr>
          <a:xfrm>
            <a:off x="457201" y="1229443"/>
            <a:ext cx="8364582" cy="508880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800"/>
              <a:buFont typeface="Arial"/>
              <a:buChar char="•"/>
            </a:pPr>
            <a:r>
              <a:rPr lang="en-US" sz="2800" dirty="0" err="1"/>
              <a:t>Bienvenido</a:t>
            </a:r>
            <a:r>
              <a:rPr lang="en-US" sz="2800" dirty="0"/>
              <a:t> a la </a:t>
            </a:r>
            <a:r>
              <a:rPr lang="en-US" sz="2800" dirty="0" err="1"/>
              <a:t>clase</a:t>
            </a:r>
            <a:r>
              <a:rPr lang="en-US" sz="2800" dirty="0"/>
              <a:t> </a:t>
            </a:r>
            <a:r>
              <a:rPr lang="en-US" sz="2800" dirty="0" err="1"/>
              <a:t>preoperatoria</a:t>
            </a:r>
            <a:r>
              <a:rPr lang="en-US" sz="2800" dirty="0"/>
              <a:t> del </a:t>
            </a:r>
            <a:r>
              <a:rPr lang="en-US" sz="2800" dirty="0" err="1"/>
              <a:t>Programa</a:t>
            </a:r>
            <a:r>
              <a:rPr lang="en-US" sz="2800" dirty="0"/>
              <a:t> STEPS </a:t>
            </a:r>
            <a:r>
              <a:rPr lang="en-US" sz="2800" dirty="0" err="1"/>
              <a:t>Reemplazo</a:t>
            </a:r>
            <a:r>
              <a:rPr lang="en-US" sz="2800" dirty="0"/>
              <a:t> de </a:t>
            </a:r>
            <a:r>
              <a:rPr lang="en-US" sz="2800" dirty="0" err="1"/>
              <a:t>Articulación</a:t>
            </a:r>
            <a:r>
              <a:rPr lang="en-US" sz="2800" dirty="0"/>
              <a:t> Total del Centro </a:t>
            </a:r>
            <a:r>
              <a:rPr lang="en-US" sz="2800" dirty="0" err="1"/>
              <a:t>Médico</a:t>
            </a:r>
            <a:r>
              <a:rPr lang="en-US" sz="2800" dirty="0"/>
              <a:t> Mercy</a:t>
            </a:r>
            <a:endParaRPr dirty="0"/>
          </a:p>
          <a:p>
            <a:pPr marL="342900" lvl="0" indent="-342900" algn="l" rtl="0">
              <a:lnSpc>
                <a:spcPct val="100000"/>
              </a:lnSpc>
              <a:spcBef>
                <a:spcPts val="1000"/>
              </a:spcBef>
              <a:spcAft>
                <a:spcPts val="0"/>
              </a:spcAft>
              <a:buSzPts val="2800"/>
              <a:buFont typeface="Arial"/>
              <a:buChar char="•"/>
            </a:pPr>
            <a:r>
              <a:rPr lang="en-US" sz="2800" dirty="0"/>
              <a:t>El </a:t>
            </a:r>
            <a:r>
              <a:rPr lang="en-US" sz="2800" dirty="0" err="1"/>
              <a:t>propósito</a:t>
            </a:r>
            <a:r>
              <a:rPr lang="en-US" sz="2800" dirty="0"/>
              <a:t> de </a:t>
            </a:r>
            <a:r>
              <a:rPr lang="en-US" sz="2800" dirty="0" err="1"/>
              <a:t>esta</a:t>
            </a:r>
            <a:r>
              <a:rPr lang="en-US" sz="2800" dirty="0"/>
              <a:t> </a:t>
            </a:r>
            <a:r>
              <a:rPr lang="en-US" sz="2800" dirty="0" err="1"/>
              <a:t>clase</a:t>
            </a:r>
            <a:r>
              <a:rPr lang="en-US" sz="2800" dirty="0"/>
              <a:t> </a:t>
            </a:r>
            <a:r>
              <a:rPr lang="en-US" sz="2800" dirty="0" err="1"/>
              <a:t>es</a:t>
            </a:r>
            <a:r>
              <a:rPr lang="en-US" sz="2800" dirty="0" smtClean="0"/>
              <a:t>:</a:t>
            </a:r>
            <a:endParaRPr dirty="0"/>
          </a:p>
          <a:p>
            <a:pPr marL="622300" lvl="1" indent="-342900"/>
            <a:r>
              <a:rPr lang="en-US" dirty="0" err="1" smtClean="0"/>
              <a:t>Ayudarle</a:t>
            </a:r>
            <a:r>
              <a:rPr lang="en-US" dirty="0" smtClean="0"/>
              <a:t> </a:t>
            </a:r>
            <a:r>
              <a:rPr lang="en-US" dirty="0"/>
              <a:t>a </a:t>
            </a:r>
            <a:r>
              <a:rPr lang="en-US" dirty="0" err="1"/>
              <a:t>prepararse</a:t>
            </a:r>
            <a:r>
              <a:rPr lang="en-US" dirty="0"/>
              <a:t> para </a:t>
            </a:r>
            <a:r>
              <a:rPr lang="en-US" dirty="0" err="1"/>
              <a:t>su</a:t>
            </a:r>
            <a:r>
              <a:rPr lang="en-US" dirty="0"/>
              <a:t> </a:t>
            </a:r>
            <a:r>
              <a:rPr lang="en-US" dirty="0" err="1"/>
              <a:t>próxima</a:t>
            </a:r>
            <a:r>
              <a:rPr lang="en-US" dirty="0"/>
              <a:t> </a:t>
            </a:r>
            <a:r>
              <a:rPr lang="en-US" dirty="0" err="1"/>
              <a:t>cirugía</a:t>
            </a:r>
            <a:r>
              <a:rPr lang="en-US" dirty="0"/>
              <a:t>.</a:t>
            </a:r>
            <a:endParaRPr dirty="0"/>
          </a:p>
          <a:p>
            <a:pPr marL="622300" lvl="1" indent="-342900">
              <a:spcBef>
                <a:spcPts val="1200"/>
              </a:spcBef>
            </a:pPr>
            <a:r>
              <a:rPr lang="en-US" dirty="0" err="1" smtClean="0"/>
              <a:t>Educar</a:t>
            </a:r>
            <a:r>
              <a:rPr lang="en-US" dirty="0" smtClean="0"/>
              <a:t> </a:t>
            </a:r>
            <a:r>
              <a:rPr lang="en-US" dirty="0" err="1"/>
              <a:t>sobre</a:t>
            </a:r>
            <a:r>
              <a:rPr lang="en-US" dirty="0"/>
              <a:t> que </a:t>
            </a:r>
            <a:r>
              <a:rPr lang="en-US" dirty="0" err="1"/>
              <a:t>esperar</a:t>
            </a:r>
            <a:r>
              <a:rPr lang="en-US" dirty="0"/>
              <a:t> antes, </a:t>
            </a:r>
            <a:r>
              <a:rPr lang="en-US" dirty="0" err="1"/>
              <a:t>durante</a:t>
            </a:r>
            <a:r>
              <a:rPr lang="en-US" dirty="0"/>
              <a:t>, y</a:t>
            </a:r>
            <a:endParaRPr dirty="0"/>
          </a:p>
          <a:p>
            <a:pPr marL="719999" lvl="0" indent="0" algn="l" rtl="0">
              <a:lnSpc>
                <a:spcPct val="100000"/>
              </a:lnSpc>
              <a:spcBef>
                <a:spcPts val="1200"/>
              </a:spcBef>
              <a:spcAft>
                <a:spcPts val="0"/>
              </a:spcAft>
              <a:buNone/>
            </a:pPr>
            <a:r>
              <a:rPr lang="en-US" sz="2000" dirty="0" err="1"/>
              <a:t>después</a:t>
            </a:r>
            <a:r>
              <a:rPr lang="en-US" sz="2000" dirty="0"/>
              <a:t> de la </a:t>
            </a:r>
            <a:r>
              <a:rPr lang="en-US" sz="2000" dirty="0" err="1" smtClean="0"/>
              <a:t>cirugía</a:t>
            </a:r>
            <a:r>
              <a:rPr lang="en-US" sz="2000" dirty="0" smtClean="0"/>
              <a:t>.</a:t>
            </a:r>
          </a:p>
          <a:p>
            <a:pPr marL="622300" lvl="1" indent="-342900" algn="l" rtl="0">
              <a:lnSpc>
                <a:spcPct val="100000"/>
              </a:lnSpc>
              <a:spcBef>
                <a:spcPts val="1200"/>
              </a:spcBef>
              <a:spcAft>
                <a:spcPts val="0"/>
              </a:spcAft>
              <a:buSzPts val="2000"/>
              <a:buChar char="–"/>
            </a:pPr>
            <a:r>
              <a:rPr lang="en-US" sz="2000" dirty="0" err="1" smtClean="0"/>
              <a:t>Aclarar</a:t>
            </a:r>
            <a:r>
              <a:rPr lang="en-US" sz="2000" dirty="0" smtClean="0"/>
              <a:t> la </a:t>
            </a:r>
            <a:r>
              <a:rPr lang="en-US" sz="2000" dirty="0" err="1" smtClean="0"/>
              <a:t>expectativa</a:t>
            </a:r>
            <a:r>
              <a:rPr lang="en-US" sz="2000" dirty="0" smtClean="0"/>
              <a:t>.</a:t>
            </a:r>
            <a:endParaRPr sz="2000" dirty="0"/>
          </a:p>
          <a:p>
            <a:pPr marL="622300" lvl="1" indent="-342900">
              <a:spcBef>
                <a:spcPts val="1200"/>
              </a:spcBef>
            </a:pPr>
            <a:r>
              <a:rPr lang="en-US" dirty="0" smtClean="0"/>
              <a:t>Que </a:t>
            </a:r>
            <a:r>
              <a:rPr lang="en-US" dirty="0" err="1" smtClean="0"/>
              <a:t>esperar</a:t>
            </a:r>
            <a:r>
              <a:rPr lang="en-US" dirty="0" smtClean="0"/>
              <a:t> y</a:t>
            </a:r>
            <a:r>
              <a:rPr lang="en-US" sz="2400" dirty="0" smtClean="0">
                <a:solidFill>
                  <a:srgbClr val="000000"/>
                </a:solidFill>
              </a:rPr>
              <a:t> </a:t>
            </a:r>
            <a:r>
              <a:rPr lang="en-US" dirty="0" err="1" smtClean="0">
                <a:solidFill>
                  <a:srgbClr val="000000"/>
                </a:solidFill>
              </a:rPr>
              <a:t>qué</a:t>
            </a:r>
            <a:r>
              <a:rPr lang="en-US" dirty="0" smtClean="0">
                <a:solidFill>
                  <a:srgbClr val="000000"/>
                </a:solidFill>
              </a:rPr>
              <a:t> </a:t>
            </a:r>
            <a:r>
              <a:rPr lang="en-US" dirty="0" err="1" smtClean="0">
                <a:solidFill>
                  <a:srgbClr val="000000"/>
                </a:solidFill>
              </a:rPr>
              <a:t>hacer</a:t>
            </a:r>
            <a:r>
              <a:rPr lang="en-US" dirty="0" smtClean="0">
                <a:solidFill>
                  <a:srgbClr val="000000"/>
                </a:solidFill>
              </a:rPr>
              <a:t> para </a:t>
            </a:r>
            <a:r>
              <a:rPr lang="en-US" dirty="0" err="1" smtClean="0">
                <a:solidFill>
                  <a:srgbClr val="000000"/>
                </a:solidFill>
              </a:rPr>
              <a:t>continuar</a:t>
            </a:r>
            <a:r>
              <a:rPr lang="en-US" dirty="0" smtClean="0">
                <a:solidFill>
                  <a:srgbClr val="000000"/>
                </a:solidFill>
              </a:rPr>
              <a:t> </a:t>
            </a:r>
            <a:r>
              <a:rPr lang="en-US" dirty="0" err="1" smtClean="0">
                <a:solidFill>
                  <a:srgbClr val="000000"/>
                </a:solidFill>
              </a:rPr>
              <a:t>su</a:t>
            </a:r>
            <a:r>
              <a:rPr lang="en-US" dirty="0" smtClean="0">
                <a:solidFill>
                  <a:srgbClr val="000000"/>
                </a:solidFill>
              </a:rPr>
              <a:t> </a:t>
            </a:r>
            <a:r>
              <a:rPr lang="en-US" dirty="0" err="1" smtClean="0">
                <a:solidFill>
                  <a:srgbClr val="000000"/>
                </a:solidFill>
              </a:rPr>
              <a:t>exitosa</a:t>
            </a:r>
            <a:endParaRPr lang="en-US" dirty="0" smtClean="0">
              <a:solidFill>
                <a:srgbClr val="000000"/>
              </a:solidFill>
            </a:endParaRPr>
          </a:p>
          <a:p>
            <a:pPr marL="736600" lvl="2" indent="0">
              <a:buNone/>
            </a:pPr>
            <a:r>
              <a:rPr lang="en-US" dirty="0" smtClean="0">
                <a:solidFill>
                  <a:srgbClr val="000000"/>
                </a:solidFill>
              </a:rPr>
              <a:t> </a:t>
            </a:r>
            <a:r>
              <a:rPr lang="en-US" sz="2000" dirty="0" err="1"/>
              <a:t>recuperación</a:t>
            </a:r>
            <a:r>
              <a:rPr lang="en-US" sz="2000" dirty="0"/>
              <a:t> </a:t>
            </a:r>
            <a:r>
              <a:rPr lang="en-US" sz="2000" dirty="0" err="1"/>
              <a:t>en</a:t>
            </a:r>
            <a:r>
              <a:rPr lang="en-US" sz="2000" dirty="0"/>
              <a:t> </a:t>
            </a:r>
            <a:r>
              <a:rPr lang="en-US" sz="2000" dirty="0" err="1"/>
              <a:t>su</a:t>
            </a:r>
            <a:r>
              <a:rPr lang="en-US" sz="2000" dirty="0"/>
              <a:t> </a:t>
            </a:r>
            <a:r>
              <a:rPr lang="en-US" sz="2000" dirty="0" err="1"/>
              <a:t>hogar</a:t>
            </a:r>
            <a:r>
              <a:rPr lang="en-US" dirty="0" smtClean="0"/>
              <a:t>.</a:t>
            </a:r>
          </a:p>
          <a:p>
            <a:pPr marL="622300" lvl="1" indent="-342900" algn="l" rtl="0">
              <a:lnSpc>
                <a:spcPct val="100000"/>
              </a:lnSpc>
              <a:spcBef>
                <a:spcPts val="1200"/>
              </a:spcBef>
              <a:spcAft>
                <a:spcPts val="0"/>
              </a:spcAft>
              <a:buSzPts val="2000"/>
              <a:buChar char="–"/>
            </a:pPr>
            <a:r>
              <a:rPr lang="en-US" dirty="0" err="1" smtClean="0"/>
              <a:t>Reducir</a:t>
            </a:r>
            <a:r>
              <a:rPr lang="en-US" dirty="0" smtClean="0"/>
              <a:t> la </a:t>
            </a:r>
            <a:r>
              <a:rPr lang="en-US" dirty="0" err="1" smtClean="0"/>
              <a:t>ansiedad</a:t>
            </a:r>
            <a:r>
              <a:rPr lang="en-US" dirty="0" smtClean="0"/>
              <a:t>.</a:t>
            </a:r>
          </a:p>
          <a:p>
            <a:pPr marL="622300" lvl="1" indent="-342900" algn="l" rtl="0">
              <a:lnSpc>
                <a:spcPct val="100000"/>
              </a:lnSpc>
              <a:spcBef>
                <a:spcPts val="1200"/>
              </a:spcBef>
              <a:spcAft>
                <a:spcPts val="0"/>
              </a:spcAft>
              <a:buSzPts val="2000"/>
              <a:buChar char="–"/>
            </a:pPr>
            <a:endParaRPr dirty="0"/>
          </a:p>
          <a:p>
            <a:pPr marL="342900" lvl="0" indent="-165100" algn="l" rtl="0">
              <a:lnSpc>
                <a:spcPct val="100000"/>
              </a:lnSpc>
              <a:spcBef>
                <a:spcPts val="1200"/>
              </a:spcBef>
              <a:spcAft>
                <a:spcPts val="0"/>
              </a:spcAft>
              <a:buSzPts val="2800"/>
              <a:buFont typeface="Arial"/>
              <a:buNone/>
            </a:pPr>
            <a:endParaRPr sz="2800" dirty="0"/>
          </a:p>
          <a:p>
            <a:pPr marL="0" lvl="0" indent="0" algn="l" rtl="0">
              <a:lnSpc>
                <a:spcPct val="100000"/>
              </a:lnSpc>
              <a:spcBef>
                <a:spcPts val="1000"/>
              </a:spcBef>
              <a:spcAft>
                <a:spcPts val="0"/>
              </a:spcAft>
              <a:buSzPts val="2800"/>
              <a:buNone/>
            </a:pPr>
            <a:endParaRPr sz="2800" dirty="0"/>
          </a:p>
        </p:txBody>
      </p:sp>
      <p:sp>
        <p:nvSpPr>
          <p:cNvPr id="122" name="Google Shape;122;p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ctr" rtl="0">
              <a:lnSpc>
                <a:spcPct val="65000"/>
              </a:lnSpc>
              <a:spcBef>
                <a:spcPts val="0"/>
              </a:spcBef>
              <a:spcAft>
                <a:spcPts val="0"/>
              </a:spcAft>
              <a:buClr>
                <a:schemeClr val="dk2"/>
              </a:buClr>
              <a:buSzPts val="4000"/>
              <a:buFont typeface="Calibri"/>
              <a:buNone/>
            </a:pPr>
            <a:r>
              <a:rPr lang="en-US" sz="4000"/>
              <a:t>Bienvenido</a:t>
            </a:r>
            <a:endParaRPr sz="4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21" name="Google Shape;121;p2"/>
          <p:cNvSpPr txBox="1">
            <a:spLocks noGrp="1"/>
          </p:cNvSpPr>
          <p:nvPr>
            <p:ph type="body" idx="1"/>
          </p:nvPr>
        </p:nvSpPr>
        <p:spPr>
          <a:xfrm>
            <a:off x="457201" y="1381125"/>
            <a:ext cx="4025899" cy="4719638"/>
          </a:xfrm>
          <a:prstGeom prst="rect">
            <a:avLst/>
          </a:prstGeom>
          <a:noFill/>
          <a:ln>
            <a:noFill/>
          </a:ln>
        </p:spPr>
        <p:txBody>
          <a:bodyPr spcFirstLastPara="1" wrap="square" lIns="0" tIns="0" rIns="0" bIns="0" anchor="t" anchorCtr="0">
            <a:normAutofit/>
          </a:bodyPr>
          <a:lstStyle/>
          <a:p>
            <a:pPr marL="216000" lvl="1" indent="0" algn="l" rtl="0">
              <a:lnSpc>
                <a:spcPct val="90000"/>
              </a:lnSpc>
              <a:spcBef>
                <a:spcPts val="0"/>
              </a:spcBef>
              <a:spcAft>
                <a:spcPts val="0"/>
              </a:spcAft>
              <a:buSzPts val="1800"/>
              <a:buNone/>
            </a:pPr>
            <a:r>
              <a:rPr lang="en-US" b="1">
                <a:solidFill>
                  <a:schemeClr val="dk2"/>
                </a:solidFill>
              </a:rPr>
              <a:t>La noche antes de la cirugía:</a:t>
            </a:r>
            <a:endParaRPr>
              <a:solidFill>
                <a:schemeClr val="dk2"/>
              </a:solidFill>
            </a:endParaRPr>
          </a:p>
          <a:p>
            <a:pPr marL="216000" lvl="1" indent="0" algn="l" rtl="0">
              <a:lnSpc>
                <a:spcPct val="90000"/>
              </a:lnSpc>
              <a:spcBef>
                <a:spcPts val="1200"/>
              </a:spcBef>
              <a:spcAft>
                <a:spcPts val="0"/>
              </a:spcAft>
              <a:buSzPts val="1800"/>
              <a:buNone/>
            </a:pPr>
            <a:r>
              <a:rPr lang="en-US"/>
              <a:t>Coma una comida ligera. Los efectos combinados de la anestesia y su medicamento pueden ralentizar su función intestinal. Esto puede causar estreñimiento después de la cirugía.</a:t>
            </a:r>
            <a:endParaRPr/>
          </a:p>
          <a:p>
            <a:pPr marL="216000" lvl="1" indent="0" algn="l" rtl="0">
              <a:lnSpc>
                <a:spcPct val="90000"/>
              </a:lnSpc>
              <a:spcBef>
                <a:spcPts val="1200"/>
              </a:spcBef>
              <a:spcAft>
                <a:spcPts val="0"/>
              </a:spcAft>
              <a:buSzPts val="1800"/>
              <a:buNone/>
            </a:pPr>
            <a:r>
              <a:rPr lang="en-US"/>
              <a:t>No comer ni beber después de la medianoche. Eso incluye agua, goma de mascar, chupar dulces duros / mentas para el aliento. Puede cepillarse los dientes.</a:t>
            </a:r>
            <a:endParaRPr/>
          </a:p>
          <a:p>
            <a:pPr marL="216000" lvl="1" indent="0" algn="l" rtl="0">
              <a:lnSpc>
                <a:spcPct val="90000"/>
              </a:lnSpc>
              <a:spcBef>
                <a:spcPts val="1200"/>
              </a:spcBef>
              <a:spcAft>
                <a:spcPts val="0"/>
              </a:spcAft>
              <a:buSzPts val="1800"/>
              <a:buNone/>
            </a:pPr>
            <a:r>
              <a:rPr lang="en-US" b="1">
                <a:solidFill>
                  <a:schemeClr val="dk2"/>
                </a:solidFill>
              </a:rPr>
              <a:t>Control de infección:</a:t>
            </a:r>
            <a:endParaRPr/>
          </a:p>
          <a:p>
            <a:pPr marL="216000" lvl="1" indent="0" algn="l" rtl="0">
              <a:lnSpc>
                <a:spcPct val="90000"/>
              </a:lnSpc>
              <a:spcBef>
                <a:spcPts val="1200"/>
              </a:spcBef>
              <a:spcAft>
                <a:spcPts val="0"/>
              </a:spcAft>
              <a:buSzPts val="1800"/>
              <a:buNone/>
            </a:pPr>
            <a:r>
              <a:rPr lang="en-US"/>
              <a:t>No rasurarse la pierna operatoria 5 días antes de la cirugía.</a:t>
            </a:r>
            <a:endParaRPr/>
          </a:p>
          <a:p>
            <a:pPr marL="216000" lvl="1" indent="0" algn="l" rtl="0">
              <a:lnSpc>
                <a:spcPct val="90000"/>
              </a:lnSpc>
              <a:spcBef>
                <a:spcPts val="1200"/>
              </a:spcBef>
              <a:spcAft>
                <a:spcPts val="0"/>
              </a:spcAft>
              <a:buSzPts val="1800"/>
              <a:buNone/>
            </a:pPr>
            <a:r>
              <a:rPr lang="en-US" b="1">
                <a:solidFill>
                  <a:schemeClr val="dk2"/>
                </a:solidFill>
              </a:rPr>
              <a:t>Bañarse con clorhexidina: </a:t>
            </a:r>
            <a:r>
              <a:rPr lang="en-US"/>
              <a:t>Noche antes de la cirugía y la mañana de la cirugía.</a:t>
            </a:r>
            <a:endParaRPr/>
          </a:p>
          <a:p>
            <a:pPr marL="0" lvl="0" indent="0" algn="l" rtl="0">
              <a:lnSpc>
                <a:spcPct val="90000"/>
              </a:lnSpc>
              <a:spcBef>
                <a:spcPts val="1200"/>
              </a:spcBef>
              <a:spcAft>
                <a:spcPts val="0"/>
              </a:spcAft>
              <a:buSzPts val="2000"/>
              <a:buNone/>
            </a:pPr>
            <a:endParaRPr/>
          </a:p>
        </p:txBody>
      </p:sp>
      <p:sp>
        <p:nvSpPr>
          <p:cNvPr id="122" name="Google Shape;122;p2"/>
          <p:cNvSpPr>
            <a:spLocks noGrp="1"/>
          </p:cNvSpPr>
          <p:nvPr>
            <p:ph type="body" idx="2"/>
          </p:nvPr>
        </p:nvSpPr>
        <p:spPr>
          <a:xfrm>
            <a:off x="4659314" y="1381125"/>
            <a:ext cx="4025899" cy="4719638"/>
          </a:xfrm>
          <a:prstGeom prst="roundRect">
            <a:avLst>
              <a:gd name="adj" fmla="val 1970"/>
            </a:avLst>
          </a:prstGeom>
          <a:noFill/>
          <a:ln>
            <a:noFill/>
          </a:ln>
        </p:spPr>
        <p:txBody>
          <a:bodyPr spcFirstLastPara="1" wrap="square" lIns="0" tIns="0" rIns="0" bIns="0" anchor="t" anchorCtr="0">
            <a:normAutofit/>
          </a:bodyPr>
          <a:lstStyle/>
          <a:p>
            <a:pPr marL="342900" lvl="0" indent="-215900" algn="l" rtl="0">
              <a:lnSpc>
                <a:spcPct val="100000"/>
              </a:lnSpc>
              <a:spcBef>
                <a:spcPts val="0"/>
              </a:spcBef>
              <a:spcAft>
                <a:spcPts val="0"/>
              </a:spcAft>
              <a:buSzPts val="2000"/>
              <a:buNone/>
            </a:pPr>
            <a:endParaRPr/>
          </a:p>
        </p:txBody>
      </p:sp>
      <p:sp>
        <p:nvSpPr>
          <p:cNvPr id="123" name="Google Shape;123;p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endParaRPr/>
          </a:p>
        </p:txBody>
      </p:sp>
      <p:pic>
        <p:nvPicPr>
          <p:cNvPr id="124" name="Google Shape;124;p2"/>
          <p:cNvPicPr preferRelativeResize="0"/>
          <p:nvPr/>
        </p:nvPicPr>
        <p:blipFill rotWithShape="1">
          <a:blip r:embed="rId3">
            <a:alphaModFix/>
          </a:blip>
          <a:srcRect l="-336" t="-956" r="336" b="957"/>
          <a:stretch/>
        </p:blipFill>
        <p:spPr>
          <a:xfrm rot="5400000">
            <a:off x="4489521" y="3896044"/>
            <a:ext cx="2593385" cy="1820414"/>
          </a:xfrm>
          <a:prstGeom prst="rect">
            <a:avLst/>
          </a:prstGeom>
          <a:noFill/>
          <a:ln>
            <a:noFill/>
          </a:ln>
          <a:effectLst>
            <a:reflection stA="52000" endA="300" endPos="35000" sy="-100000" algn="bl" rotWithShape="0"/>
          </a:effectLst>
        </p:spPr>
      </p:pic>
      <p:pic>
        <p:nvPicPr>
          <p:cNvPr id="125" name="Google Shape;125;p2"/>
          <p:cNvPicPr preferRelativeResize="0"/>
          <p:nvPr/>
        </p:nvPicPr>
        <p:blipFill rotWithShape="1">
          <a:blip r:embed="rId4">
            <a:alphaModFix/>
          </a:blip>
          <a:srcRect l="1" t="3379" r="9166" b="3039"/>
          <a:stretch/>
        </p:blipFill>
        <p:spPr>
          <a:xfrm>
            <a:off x="6622686" y="1378944"/>
            <a:ext cx="1725694" cy="2591209"/>
          </a:xfrm>
          <a:prstGeom prst="rect">
            <a:avLst/>
          </a:prstGeom>
          <a:solidFill>
            <a:schemeClr val="lt1">
              <a:alpha val="21960"/>
            </a:schemeClr>
          </a:solidFill>
          <a:ln>
            <a:noFill/>
          </a:ln>
          <a:effectLst>
            <a:reflection stA="52000" endA="300" endPos="35000" sy="-100000" algn="bl" rotWithShape="0"/>
          </a:effectLst>
        </p:spPr>
      </p:pic>
    </p:spTree>
    <p:extLst>
      <p:ext uri="{BB962C8B-B14F-4D97-AF65-F5344CB8AC3E}">
        <p14:creationId xmlns:p14="http://schemas.microsoft.com/office/powerpoint/2010/main" val="407022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132" name="Google Shape;132;p3"/>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D95E00"/>
              </a:buClr>
              <a:buSzPts val="2800"/>
              <a:buFont typeface="Calibri"/>
              <a:buNone/>
            </a:pPr>
            <a:r>
              <a:rPr lang="en-US">
                <a:solidFill>
                  <a:srgbClr val="D95E00"/>
                </a:solidFill>
              </a:rPr>
              <a:t>Instrucciones para el día de la cirugía</a:t>
            </a:r>
            <a:endParaRPr>
              <a:solidFill>
                <a:srgbClr val="D95E00"/>
              </a:solidFill>
            </a:endParaRPr>
          </a:p>
        </p:txBody>
      </p:sp>
      <p:sp>
        <p:nvSpPr>
          <p:cNvPr id="133" name="Google Shape;133;p3"/>
          <p:cNvSpPr/>
          <p:nvPr/>
        </p:nvSpPr>
        <p:spPr>
          <a:xfrm>
            <a:off x="457200" y="1296283"/>
            <a:ext cx="8122394" cy="4719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800" dirty="0" err="1">
                <a:latin typeface="Calibri"/>
                <a:ea typeface="Calibri"/>
                <a:cs typeface="Calibri"/>
                <a:sym typeface="Calibri"/>
              </a:rPr>
              <a:t>Preséntese</a:t>
            </a:r>
            <a:r>
              <a:rPr lang="en-US" sz="1800" dirty="0">
                <a:latin typeface="Calibri"/>
                <a:ea typeface="Calibri"/>
                <a:cs typeface="Calibri"/>
                <a:sym typeface="Calibri"/>
              </a:rPr>
              <a:t> </a:t>
            </a:r>
            <a:r>
              <a:rPr lang="en-US" sz="1800" dirty="0" err="1">
                <a:latin typeface="Calibri"/>
                <a:ea typeface="Calibri"/>
                <a:cs typeface="Calibri"/>
                <a:sym typeface="Calibri"/>
              </a:rPr>
              <a:t>en</a:t>
            </a:r>
            <a:r>
              <a:rPr lang="en-US" sz="1800" dirty="0">
                <a:latin typeface="Calibri"/>
                <a:ea typeface="Calibri"/>
                <a:cs typeface="Calibri"/>
                <a:sym typeface="Calibri"/>
              </a:rPr>
              <a:t> </a:t>
            </a:r>
            <a:r>
              <a:rPr lang="en-US" sz="1800" dirty="0" err="1">
                <a:latin typeface="Calibri"/>
                <a:ea typeface="Calibri"/>
                <a:cs typeface="Calibri"/>
                <a:sym typeface="Calibri"/>
              </a:rPr>
              <a:t>Registración</a:t>
            </a:r>
            <a:r>
              <a:rPr lang="en-US" sz="1800" dirty="0">
                <a:latin typeface="Calibri"/>
                <a:ea typeface="Calibri"/>
                <a:cs typeface="Calibri"/>
                <a:sym typeface="Calibri"/>
              </a:rPr>
              <a:t> </a:t>
            </a:r>
            <a:r>
              <a:rPr lang="en-US" sz="1800" dirty="0" err="1">
                <a:latin typeface="Calibri"/>
                <a:ea typeface="Calibri"/>
                <a:cs typeface="Calibri"/>
                <a:sym typeface="Calibri"/>
              </a:rPr>
              <a:t>dentro</a:t>
            </a:r>
            <a:r>
              <a:rPr lang="en-US" sz="1800" dirty="0">
                <a:latin typeface="Calibri"/>
                <a:ea typeface="Calibri"/>
                <a:cs typeface="Calibri"/>
                <a:sym typeface="Calibri"/>
              </a:rPr>
              <a:t> del </a:t>
            </a:r>
            <a:r>
              <a:rPr lang="en-US" sz="1800" dirty="0" err="1">
                <a:latin typeface="Calibri"/>
                <a:ea typeface="Calibri"/>
                <a:cs typeface="Calibri"/>
                <a:sym typeface="Calibri"/>
              </a:rPr>
              <a:t>Pavilon</a:t>
            </a:r>
            <a:r>
              <a:rPr lang="en-US" sz="1800" dirty="0">
                <a:latin typeface="Calibri"/>
                <a:ea typeface="Calibri"/>
                <a:cs typeface="Calibri"/>
                <a:sym typeface="Calibri"/>
              </a:rPr>
              <a:t> 2 - 2.5 horas antes del </a:t>
            </a:r>
            <a:r>
              <a:rPr lang="en-US" sz="1800" dirty="0" err="1">
                <a:latin typeface="Calibri"/>
                <a:ea typeface="Calibri"/>
                <a:cs typeface="Calibri"/>
                <a:sym typeface="Calibri"/>
              </a:rPr>
              <a:t>tiempo</a:t>
            </a:r>
            <a:r>
              <a:rPr lang="en-US" sz="1800" dirty="0">
                <a:latin typeface="Calibri"/>
                <a:ea typeface="Calibri"/>
                <a:cs typeface="Calibri"/>
                <a:sym typeface="Calibri"/>
              </a:rPr>
              <a:t> de la </a:t>
            </a:r>
            <a:r>
              <a:rPr lang="en-US" sz="1800" dirty="0" err="1">
                <a:latin typeface="Calibri"/>
                <a:ea typeface="Calibri"/>
                <a:cs typeface="Calibri"/>
                <a:sym typeface="Calibri"/>
              </a:rPr>
              <a:t>cirugía</a:t>
            </a:r>
            <a:r>
              <a:rPr lang="en-US" sz="1800" dirty="0">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None/>
            </a:pPr>
            <a:r>
              <a:rPr lang="en-US" sz="1800" u="sng" dirty="0" err="1">
                <a:solidFill>
                  <a:srgbClr val="D95E00"/>
                </a:solidFill>
                <a:latin typeface="Calibri"/>
                <a:ea typeface="Calibri"/>
                <a:cs typeface="Calibri"/>
                <a:sym typeface="Calibri"/>
              </a:rPr>
              <a:t>Qué</a:t>
            </a:r>
            <a:r>
              <a:rPr lang="en-US" sz="1800" u="sng" dirty="0">
                <a:solidFill>
                  <a:srgbClr val="D95E00"/>
                </a:solidFill>
                <a:latin typeface="Calibri"/>
                <a:ea typeface="Calibri"/>
                <a:cs typeface="Calibri"/>
                <a:sym typeface="Calibri"/>
              </a:rPr>
              <a:t> </a:t>
            </a:r>
            <a:r>
              <a:rPr lang="en-US" sz="1800" u="sng" dirty="0" err="1">
                <a:solidFill>
                  <a:srgbClr val="D95E00"/>
                </a:solidFill>
                <a:latin typeface="Calibri"/>
                <a:ea typeface="Calibri"/>
                <a:cs typeface="Calibri"/>
                <a:sym typeface="Calibri"/>
              </a:rPr>
              <a:t>llevar</a:t>
            </a:r>
            <a:r>
              <a:rPr lang="en-US" sz="1800" u="sng" dirty="0">
                <a:solidFill>
                  <a:srgbClr val="D95E00"/>
                </a:solidFill>
                <a:latin typeface="Calibri"/>
                <a:ea typeface="Calibri"/>
                <a:cs typeface="Calibri"/>
                <a:sym typeface="Calibri"/>
              </a:rPr>
              <a:t> al hospital:</a:t>
            </a:r>
            <a:r>
              <a:rPr lang="en-US" sz="1800" b="0" i="0" u="none" strike="noStrike" cap="none" dirty="0">
                <a:solidFill>
                  <a:srgbClr val="D95E00"/>
                </a:solidFill>
                <a:latin typeface="Calibri"/>
                <a:ea typeface="Calibri"/>
                <a:cs typeface="Calibri"/>
                <a:sym typeface="Calibri"/>
              </a:rPr>
              <a:t>                        </a:t>
            </a:r>
            <a:r>
              <a:rPr lang="en-US" sz="1800" u="sng" dirty="0" err="1">
                <a:solidFill>
                  <a:srgbClr val="D95E00"/>
                </a:solidFill>
                <a:latin typeface="Calibri"/>
                <a:ea typeface="Calibri"/>
                <a:cs typeface="Calibri"/>
                <a:sym typeface="Calibri"/>
              </a:rPr>
              <a:t>Dejar</a:t>
            </a:r>
            <a:r>
              <a:rPr lang="en-US" sz="1800" u="sng" dirty="0">
                <a:solidFill>
                  <a:srgbClr val="D95E00"/>
                </a:solidFill>
                <a:latin typeface="Calibri"/>
                <a:ea typeface="Calibri"/>
                <a:cs typeface="Calibri"/>
                <a:sym typeface="Calibri"/>
              </a:rPr>
              <a:t> </a:t>
            </a:r>
            <a:r>
              <a:rPr lang="en-US" sz="1800" u="sng" dirty="0" err="1">
                <a:solidFill>
                  <a:srgbClr val="D95E00"/>
                </a:solidFill>
                <a:latin typeface="Calibri"/>
                <a:ea typeface="Calibri"/>
                <a:cs typeface="Calibri"/>
                <a:sym typeface="Calibri"/>
              </a:rPr>
              <a:t>en</a:t>
            </a:r>
            <a:r>
              <a:rPr lang="en-US" sz="1800" u="sng" dirty="0">
                <a:solidFill>
                  <a:srgbClr val="D95E00"/>
                </a:solidFill>
                <a:latin typeface="Calibri"/>
                <a:ea typeface="Calibri"/>
                <a:cs typeface="Calibri"/>
                <a:sym typeface="Calibri"/>
              </a:rPr>
              <a:t> casa</a:t>
            </a:r>
            <a:r>
              <a:rPr lang="en-US" sz="1800" b="0" i="0" u="none" strike="noStrike" cap="none" dirty="0">
                <a:solidFill>
                  <a:srgbClr val="D95E00"/>
                </a:solidFill>
                <a:latin typeface="Calibri"/>
                <a:ea typeface="Calibri"/>
                <a:cs typeface="Calibri"/>
                <a:sym typeface="Calibri"/>
              </a:rPr>
              <a:t>:</a:t>
            </a:r>
            <a:endParaRPr dirty="0"/>
          </a:p>
          <a:p>
            <a:pPr marL="0" marR="0" lvl="0" indent="-114300" algn="l" rtl="0">
              <a:lnSpc>
                <a:spcPct val="90000"/>
              </a:lnSpc>
              <a:spcBef>
                <a:spcPts val="1000"/>
              </a:spcBef>
              <a:spcAft>
                <a:spcPts val="0"/>
              </a:spcAft>
              <a:buClr>
                <a:srgbClr val="000000"/>
              </a:buClr>
              <a:buSzPts val="1800"/>
              <a:buFont typeface="Arial"/>
              <a:buChar char="•"/>
            </a:pPr>
            <a:r>
              <a:rPr lang="en-US" sz="1800" dirty="0" err="1">
                <a:latin typeface="Calibri"/>
                <a:ea typeface="Calibri"/>
                <a:cs typeface="Calibri"/>
                <a:sym typeface="Calibri"/>
              </a:rPr>
              <a:t>Artículos</a:t>
            </a:r>
            <a:r>
              <a:rPr lang="en-US" sz="1800" dirty="0">
                <a:latin typeface="Calibri"/>
                <a:ea typeface="Calibri"/>
                <a:cs typeface="Calibri"/>
                <a:sym typeface="Calibri"/>
              </a:rPr>
              <a:t> </a:t>
            </a:r>
            <a:r>
              <a:rPr lang="en-US" sz="1800" dirty="0" err="1">
                <a:latin typeface="Calibri"/>
                <a:ea typeface="Calibri"/>
                <a:cs typeface="Calibri"/>
                <a:sym typeface="Calibri"/>
              </a:rPr>
              <a:t>personales</a:t>
            </a:r>
            <a:r>
              <a:rPr lang="en-US" sz="1800" dirty="0">
                <a:latin typeface="Calibri"/>
                <a:ea typeface="Calibri"/>
                <a:cs typeface="Calibri"/>
                <a:sym typeface="Calibri"/>
              </a:rPr>
              <a:t> </a:t>
            </a:r>
            <a:r>
              <a:rPr lang="en-US" sz="1800" dirty="0" err="1">
                <a:latin typeface="Calibri"/>
                <a:ea typeface="Calibri"/>
                <a:cs typeface="Calibri"/>
                <a:sym typeface="Calibri"/>
              </a:rPr>
              <a:t>como</a:t>
            </a:r>
            <a:r>
              <a:rPr lang="en-US" sz="1800" dirty="0">
                <a:latin typeface="Calibri"/>
                <a:ea typeface="Calibri"/>
                <a:cs typeface="Calibri"/>
                <a:sym typeface="Calibri"/>
              </a:rPr>
              <a:t>      	</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Medicamento</a:t>
            </a:r>
            <a:r>
              <a:rPr lang="en-US" sz="1800" dirty="0">
                <a:solidFill>
                  <a:schemeClr val="dk1"/>
                </a:solidFill>
                <a:latin typeface="Calibri"/>
                <a:ea typeface="Calibri"/>
                <a:cs typeface="Calibri"/>
                <a:sym typeface="Calibri"/>
              </a:rPr>
              <a:t> personal</a:t>
            </a:r>
            <a:endParaRPr sz="1800" dirty="0">
              <a:latin typeface="Calibri"/>
              <a:ea typeface="Calibri"/>
              <a:cs typeface="Calibri"/>
              <a:sym typeface="Calibri"/>
            </a:endParaRPr>
          </a:p>
          <a:p>
            <a:pPr marL="457200" marR="0" lvl="0" indent="0" algn="l" rtl="0">
              <a:lnSpc>
                <a:spcPct val="90000"/>
              </a:lnSpc>
              <a:spcBef>
                <a:spcPts val="1000"/>
              </a:spcBef>
              <a:spcAft>
                <a:spcPts val="0"/>
              </a:spcAft>
              <a:buNone/>
            </a:pPr>
            <a:r>
              <a:rPr lang="en-US" sz="1800" dirty="0" err="1">
                <a:latin typeface="Calibri"/>
                <a:ea typeface="Calibri"/>
                <a:cs typeface="Calibri"/>
                <a:sym typeface="Calibri"/>
              </a:rPr>
              <a:t>artículos</a:t>
            </a:r>
            <a:r>
              <a:rPr lang="en-US" sz="1800" dirty="0">
                <a:latin typeface="Calibri"/>
                <a:ea typeface="Calibri"/>
                <a:cs typeface="Calibri"/>
                <a:sym typeface="Calibri"/>
              </a:rPr>
              <a:t> de </a:t>
            </a:r>
            <a:r>
              <a:rPr lang="en-US" sz="1800" dirty="0" err="1">
                <a:latin typeface="Calibri"/>
                <a:ea typeface="Calibri"/>
                <a:cs typeface="Calibri"/>
                <a:sym typeface="Calibri"/>
              </a:rPr>
              <a:t>tocador</a:t>
            </a:r>
            <a:r>
              <a:rPr lang="en-US" sz="1800" b="0" i="0" u="none" strike="noStrike" cap="none" dirty="0">
                <a:solidFill>
                  <a:srgbClr val="000000"/>
                </a:solidFill>
                <a:latin typeface="Calibri"/>
                <a:ea typeface="Calibri"/>
                <a:cs typeface="Calibri"/>
                <a:sym typeface="Calibri"/>
              </a:rPr>
              <a:t>         	 </a:t>
            </a:r>
            <a:r>
              <a:rPr lang="en-US" sz="1800" dirty="0" err="1">
                <a:solidFill>
                  <a:schemeClr val="dk1"/>
                </a:solidFill>
                <a:latin typeface="Calibri"/>
                <a:ea typeface="Calibri"/>
                <a:cs typeface="Calibri"/>
                <a:sym typeface="Calibri"/>
              </a:rPr>
              <a:t>Joyería</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cartera</a:t>
            </a:r>
            <a:endParaRPr dirty="0"/>
          </a:p>
          <a:p>
            <a:pPr marL="0" marR="0" lvl="0" indent="-114300" algn="l" rtl="0">
              <a:lnSpc>
                <a:spcPct val="90000"/>
              </a:lnSpc>
              <a:spcBef>
                <a:spcPts val="1000"/>
              </a:spcBef>
              <a:spcAft>
                <a:spcPts val="0"/>
              </a:spcAft>
              <a:buClr>
                <a:srgbClr val="000000"/>
              </a:buClr>
              <a:buSzPts val="1800"/>
              <a:buFont typeface="Arial"/>
              <a:buChar char="•"/>
            </a:pPr>
            <a:r>
              <a:rPr lang="en-US" sz="1800" dirty="0" err="1">
                <a:latin typeface="Calibri"/>
                <a:ea typeface="Calibri"/>
                <a:cs typeface="Calibri"/>
                <a:sym typeface="Calibri"/>
              </a:rPr>
              <a:t>Guía</a:t>
            </a:r>
            <a:r>
              <a:rPr lang="en-US" sz="1800" dirty="0">
                <a:latin typeface="Calibri"/>
                <a:ea typeface="Calibri"/>
                <a:cs typeface="Calibri"/>
                <a:sym typeface="Calibri"/>
              </a:rPr>
              <a:t> del </a:t>
            </a:r>
            <a:r>
              <a:rPr lang="en-US" sz="1800" dirty="0" err="1">
                <a:latin typeface="Calibri"/>
                <a:ea typeface="Calibri"/>
                <a:cs typeface="Calibri"/>
                <a:sym typeface="Calibri"/>
              </a:rPr>
              <a:t>paciente</a:t>
            </a:r>
            <a:r>
              <a:rPr lang="en-US" sz="1800" b="0" i="0" u="none" strike="noStrike" cap="none" dirty="0">
                <a:solidFill>
                  <a:srgbClr val="000000"/>
                </a:solidFill>
                <a:latin typeface="Calibri"/>
                <a:ea typeface="Calibri"/>
                <a:cs typeface="Calibri"/>
                <a:sym typeface="Calibri"/>
              </a:rPr>
              <a:t> STEPS                   </a:t>
            </a:r>
            <a:r>
              <a:rPr lang="en-US" sz="1800" b="0" i="0" u="none" strike="noStrike" cap="none" dirty="0" smtClean="0">
                <a:solidFill>
                  <a:srgbClr val="000000"/>
                </a:solidFill>
                <a:latin typeface="Calibri"/>
                <a:ea typeface="Calibri"/>
                <a:cs typeface="Calibri"/>
                <a:sym typeface="Calibri"/>
              </a:rPr>
              <a:t>       </a:t>
            </a:r>
            <a:r>
              <a:rPr lang="en-US" sz="1800" dirty="0" err="1">
                <a:solidFill>
                  <a:schemeClr val="dk1"/>
                </a:solidFill>
                <a:latin typeface="Calibri"/>
                <a:ea typeface="Calibri"/>
                <a:cs typeface="Calibri"/>
                <a:sym typeface="Calibri"/>
              </a:rPr>
              <a:t>Bolso</a:t>
            </a:r>
            <a:r>
              <a:rPr lang="en-US"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a:p>
            <a:pPr marL="0" marR="0" lvl="0" indent="-114300" algn="l" rtl="0">
              <a:lnSpc>
                <a:spcPct val="90000"/>
              </a:lnSpc>
              <a:spcBef>
                <a:spcPts val="1000"/>
              </a:spcBef>
              <a:spcAft>
                <a:spcPts val="0"/>
              </a:spcAft>
              <a:buClr>
                <a:srgbClr val="000000"/>
              </a:buClr>
              <a:buSzPts val="1800"/>
              <a:buFont typeface="Arial"/>
              <a:buChar char="•"/>
            </a:pPr>
            <a:r>
              <a:rPr lang="en-US" sz="1800" dirty="0">
                <a:latin typeface="Calibri"/>
                <a:ea typeface="Calibri"/>
                <a:cs typeface="Calibri"/>
                <a:sym typeface="Calibri"/>
              </a:rPr>
              <a:t> </a:t>
            </a:r>
            <a:r>
              <a:rPr lang="en-US" sz="1800" dirty="0" err="1">
                <a:latin typeface="Calibri"/>
                <a:ea typeface="Calibri"/>
                <a:cs typeface="Calibri"/>
                <a:sym typeface="Calibri"/>
              </a:rPr>
              <a:t>Maquina</a:t>
            </a:r>
            <a:r>
              <a:rPr lang="en-US" sz="1800" dirty="0">
                <a:latin typeface="Calibri"/>
                <a:ea typeface="Calibri"/>
                <a:cs typeface="Calibri"/>
                <a:sym typeface="Calibri"/>
              </a:rPr>
              <a:t> CPAP / BIPAP </a:t>
            </a:r>
            <a:r>
              <a:rPr lang="en-US" sz="1800" dirty="0" err="1">
                <a:latin typeface="Calibri"/>
                <a:ea typeface="Calibri"/>
                <a:cs typeface="Calibri"/>
                <a:sym typeface="Calibri"/>
              </a:rPr>
              <a:t>si</a:t>
            </a:r>
            <a:r>
              <a:rPr lang="en-US" sz="1800" dirty="0">
                <a:latin typeface="Calibri"/>
                <a:ea typeface="Calibri"/>
                <a:cs typeface="Calibri"/>
                <a:sym typeface="Calibri"/>
              </a:rPr>
              <a:t> </a:t>
            </a:r>
            <a:r>
              <a:rPr lang="en-US" sz="1800" dirty="0" err="1">
                <a:latin typeface="Calibri"/>
                <a:ea typeface="Calibri"/>
                <a:cs typeface="Calibri"/>
                <a:sym typeface="Calibri"/>
              </a:rPr>
              <a:t>usa</a:t>
            </a:r>
            <a:r>
              <a:rPr lang="en-US" sz="1800" dirty="0">
                <a:latin typeface="Calibri"/>
                <a:ea typeface="Calibri"/>
                <a:cs typeface="Calibri"/>
                <a:sym typeface="Calibri"/>
              </a:rPr>
              <a:t> </a:t>
            </a:r>
            <a:r>
              <a:rPr lang="en-US" sz="1800" dirty="0" err="1">
                <a:latin typeface="Calibri"/>
                <a:ea typeface="Calibri"/>
                <a:cs typeface="Calibri"/>
                <a:sym typeface="Calibri"/>
              </a:rPr>
              <a:t>una</a:t>
            </a:r>
            <a:r>
              <a:rPr lang="en-US"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a:p>
            <a:pPr marL="0" marR="0" lvl="0" indent="-114300" algn="l" rtl="0">
              <a:lnSpc>
                <a:spcPct val="90000"/>
              </a:lnSpc>
              <a:spcBef>
                <a:spcPts val="1000"/>
              </a:spcBef>
              <a:spcAft>
                <a:spcPts val="0"/>
              </a:spcAft>
              <a:buClr>
                <a:srgbClr val="000000"/>
              </a:buClr>
              <a:buSzPts val="1800"/>
              <a:buFont typeface="Arial"/>
              <a:buChar char="•"/>
            </a:pPr>
            <a:r>
              <a:rPr lang="en-US" sz="1800" dirty="0" err="1">
                <a:latin typeface="Calibri"/>
                <a:ea typeface="Calibri"/>
                <a:cs typeface="Calibri"/>
                <a:sym typeface="Calibri"/>
              </a:rPr>
              <a:t>Cambio</a:t>
            </a:r>
            <a:r>
              <a:rPr lang="en-US" sz="1800" dirty="0">
                <a:latin typeface="Calibri"/>
                <a:ea typeface="Calibri"/>
                <a:cs typeface="Calibri"/>
                <a:sym typeface="Calibri"/>
              </a:rPr>
              <a:t> de </a:t>
            </a:r>
            <a:r>
              <a:rPr lang="en-US" sz="1800" dirty="0" err="1">
                <a:latin typeface="Calibri"/>
                <a:ea typeface="Calibri"/>
                <a:cs typeface="Calibri"/>
                <a:sym typeface="Calibri"/>
              </a:rPr>
              <a:t>ropa</a:t>
            </a:r>
            <a:r>
              <a:rPr lang="en-US" sz="1800" dirty="0">
                <a:latin typeface="Calibri"/>
                <a:ea typeface="Calibri"/>
                <a:cs typeface="Calibri"/>
                <a:sym typeface="Calibri"/>
              </a:rPr>
              <a:t> </a:t>
            </a:r>
            <a:r>
              <a:rPr lang="en-US" sz="1800" dirty="0" err="1">
                <a:latin typeface="Calibri"/>
                <a:ea typeface="Calibri"/>
                <a:cs typeface="Calibri"/>
                <a:sym typeface="Calibri"/>
              </a:rPr>
              <a:t>cómoda</a:t>
            </a:r>
            <a:r>
              <a:rPr lang="en-US" sz="1800" dirty="0">
                <a:latin typeface="Calibri"/>
                <a:ea typeface="Calibri"/>
                <a:cs typeface="Calibri"/>
                <a:sym typeface="Calibri"/>
              </a:rPr>
              <a:t>.</a:t>
            </a:r>
            <a:endParaRPr dirty="0"/>
          </a:p>
          <a:p>
            <a:pPr marL="0" marR="0" lvl="0" indent="0" algn="l" rtl="0">
              <a:lnSpc>
                <a:spcPct val="90000"/>
              </a:lnSpc>
              <a:spcBef>
                <a:spcPts val="1000"/>
              </a:spcBef>
              <a:spcAft>
                <a:spcPts val="0"/>
              </a:spcAft>
              <a:buNone/>
            </a:pPr>
            <a:endParaRPr sz="1800" b="0" i="0" u="none" strike="noStrike" cap="none" dirty="0">
              <a:solidFill>
                <a:srgbClr val="000000"/>
              </a:solidFill>
              <a:latin typeface="Calibri"/>
              <a:ea typeface="Calibri"/>
              <a:cs typeface="Calibri"/>
              <a:sym typeface="Calibri"/>
            </a:endParaRPr>
          </a:p>
          <a:p>
            <a:pPr marL="0" marR="0" lvl="0" indent="-114300" algn="l" rtl="0">
              <a:spcBef>
                <a:spcPts val="1000"/>
              </a:spcBef>
              <a:spcAft>
                <a:spcPts val="0"/>
              </a:spcAft>
              <a:buClr>
                <a:srgbClr val="000000"/>
              </a:buClr>
              <a:buSzPts val="1800"/>
              <a:buFont typeface="Arial"/>
              <a:buChar char="•"/>
            </a:pPr>
            <a:r>
              <a:rPr lang="en-US" sz="1800" b="0" i="0" u="none" strike="noStrike" cap="none" dirty="0" err="1">
                <a:solidFill>
                  <a:srgbClr val="000000"/>
                </a:solidFill>
                <a:latin typeface="Calibri"/>
                <a:ea typeface="Calibri"/>
                <a:cs typeface="Calibri"/>
                <a:sym typeface="Calibri"/>
              </a:rPr>
              <a:t>Re</a:t>
            </a:r>
            <a:r>
              <a:rPr lang="en-US" sz="1800" dirty="0" err="1">
                <a:latin typeface="Calibri"/>
                <a:ea typeface="Calibri"/>
                <a:cs typeface="Calibri"/>
                <a:sym typeface="Calibri"/>
              </a:rPr>
              <a:t>cuerde</a:t>
            </a:r>
            <a:r>
              <a:rPr lang="en-US" sz="1800" b="0" i="0" u="none" strike="noStrike" cap="none" dirty="0">
                <a:solidFill>
                  <a:srgbClr val="000000"/>
                </a:solidFill>
                <a:latin typeface="Calibri"/>
                <a:ea typeface="Calibri"/>
                <a:cs typeface="Calibri"/>
                <a:sym typeface="Calibri"/>
              </a:rPr>
              <a:t>:            </a:t>
            </a:r>
            <a:r>
              <a:rPr lang="en-US" sz="1800" b="0" i="0" u="none" strike="noStrike" cap="none" dirty="0" smtClean="0">
                <a:solidFill>
                  <a:srgbClr val="000000"/>
                </a:solidFill>
                <a:latin typeface="Calibri"/>
                <a:ea typeface="Calibri"/>
                <a:cs typeface="Calibri"/>
                <a:sym typeface="Calibri"/>
              </a:rPr>
              <a:t>- no </a:t>
            </a:r>
            <a:r>
              <a:rPr lang="en-US" sz="1800" b="0" i="0" u="none" strike="noStrike" cap="none" dirty="0" err="1">
                <a:solidFill>
                  <a:srgbClr val="000000"/>
                </a:solidFill>
                <a:latin typeface="Calibri"/>
                <a:ea typeface="Calibri"/>
                <a:cs typeface="Calibri"/>
                <a:sym typeface="Calibri"/>
              </a:rPr>
              <a:t>ma</a:t>
            </a:r>
            <a:r>
              <a:rPr lang="en-US" sz="1800" dirty="0" err="1">
                <a:latin typeface="Calibri"/>
                <a:ea typeface="Calibri"/>
                <a:cs typeface="Calibri"/>
                <a:sym typeface="Calibri"/>
              </a:rPr>
              <a:t>quillaje</a:t>
            </a:r>
            <a:r>
              <a:rPr lang="en-US" sz="1800" b="0" i="0" u="none" strike="noStrike" cap="none" dirty="0">
                <a:solidFill>
                  <a:srgbClr val="000000"/>
                </a:solidFill>
                <a:latin typeface="Calibri"/>
                <a:ea typeface="Calibri"/>
                <a:cs typeface="Calibri"/>
                <a:sym typeface="Calibri"/>
              </a:rPr>
              <a:t>, </a:t>
            </a:r>
            <a:r>
              <a:rPr lang="en-US" sz="1800" dirty="0" err="1">
                <a:latin typeface="Calibri"/>
                <a:ea typeface="Calibri"/>
                <a:cs typeface="Calibri"/>
                <a:sym typeface="Calibri"/>
              </a:rPr>
              <a:t>esmalte</a:t>
            </a:r>
            <a:r>
              <a:rPr lang="en-US" sz="1800" dirty="0">
                <a:latin typeface="Calibri"/>
                <a:ea typeface="Calibri"/>
                <a:cs typeface="Calibri"/>
                <a:sym typeface="Calibri"/>
              </a:rPr>
              <a:t> de </a:t>
            </a:r>
            <a:r>
              <a:rPr lang="en-US" sz="1800" dirty="0" err="1">
                <a:latin typeface="Calibri"/>
                <a:ea typeface="Calibri"/>
                <a:cs typeface="Calibri"/>
                <a:sym typeface="Calibri"/>
              </a:rPr>
              <a:t>uñas</a:t>
            </a:r>
            <a:r>
              <a:rPr lang="en-US" sz="1800" dirty="0">
                <a:latin typeface="Calibri"/>
                <a:ea typeface="Calibri"/>
                <a:cs typeface="Calibri"/>
                <a:sym typeface="Calibri"/>
              </a:rPr>
              <a:t> o perfume</a:t>
            </a:r>
            <a:r>
              <a:rPr lang="en-US" sz="1800" b="0" i="0" u="none" strike="noStrike" cap="none" dirty="0">
                <a:solidFill>
                  <a:srgbClr val="000000"/>
                </a:solidFill>
                <a:latin typeface="Calibri"/>
                <a:ea typeface="Calibri"/>
                <a:cs typeface="Calibri"/>
                <a:sym typeface="Calibri"/>
              </a:rPr>
              <a:t>, </a:t>
            </a:r>
            <a:r>
              <a:rPr lang="en-US" sz="1800" b="0" i="0" u="none" strike="noStrike" cap="none" dirty="0" err="1">
                <a:solidFill>
                  <a:srgbClr val="000000"/>
                </a:solidFill>
                <a:latin typeface="Calibri"/>
                <a:ea typeface="Calibri"/>
                <a:cs typeface="Calibri"/>
                <a:sym typeface="Calibri"/>
              </a:rPr>
              <a:t>desodorante</a:t>
            </a:r>
            <a:r>
              <a:rPr lang="en-US" sz="1800" b="0" i="0" u="none" strike="noStrike" cap="none" dirty="0">
                <a:solidFill>
                  <a:srgbClr val="000000"/>
                </a:solidFill>
                <a:latin typeface="Calibri"/>
                <a:ea typeface="Calibri"/>
                <a:cs typeface="Calibri"/>
                <a:sym typeface="Calibri"/>
              </a:rPr>
              <a:t> </a:t>
            </a:r>
            <a:r>
              <a:rPr lang="en-US" sz="1800" b="0" i="0" u="none" strike="noStrike" cap="none" dirty="0" err="1">
                <a:solidFill>
                  <a:srgbClr val="000000"/>
                </a:solidFill>
                <a:latin typeface="Calibri"/>
                <a:ea typeface="Calibri"/>
                <a:cs typeface="Calibri"/>
                <a:sym typeface="Calibri"/>
              </a:rPr>
              <a:t>esta</a:t>
            </a:r>
            <a:r>
              <a:rPr lang="en-US" sz="1800" b="0" i="0" u="none" strike="noStrike" cap="none" dirty="0">
                <a:solidFill>
                  <a:srgbClr val="000000"/>
                </a:solidFill>
                <a:latin typeface="Calibri"/>
                <a:ea typeface="Calibri"/>
                <a:cs typeface="Calibri"/>
                <a:sym typeface="Calibri"/>
              </a:rPr>
              <a:t> </a:t>
            </a:r>
            <a:r>
              <a:rPr lang="en-US" sz="1800" b="0" i="0" u="none" strike="noStrike" cap="none" dirty="0" err="1">
                <a:solidFill>
                  <a:srgbClr val="000000"/>
                </a:solidFill>
                <a:latin typeface="Calibri"/>
                <a:ea typeface="Calibri"/>
                <a:cs typeface="Calibri"/>
                <a:sym typeface="Calibri"/>
              </a:rPr>
              <a:t>bien</a:t>
            </a:r>
            <a:endParaRPr sz="18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                                  - </a:t>
            </a:r>
            <a:r>
              <a:rPr lang="en-US" sz="1800" dirty="0" err="1">
                <a:latin typeface="Calibri"/>
                <a:ea typeface="Calibri"/>
                <a:cs typeface="Calibri"/>
                <a:sym typeface="Calibri"/>
              </a:rPr>
              <a:t>quitar</a:t>
            </a:r>
            <a:r>
              <a:rPr lang="en-US" sz="1800" dirty="0">
                <a:latin typeface="Calibri"/>
                <a:ea typeface="Calibri"/>
                <a:cs typeface="Calibri"/>
                <a:sym typeface="Calibri"/>
              </a:rPr>
              <a:t> </a:t>
            </a:r>
            <a:r>
              <a:rPr lang="en-US" sz="1800" dirty="0" err="1">
                <a:latin typeface="Calibri"/>
                <a:ea typeface="Calibri"/>
                <a:cs typeface="Calibri"/>
                <a:sym typeface="Calibri"/>
              </a:rPr>
              <a:t>lentes</a:t>
            </a:r>
            <a:r>
              <a:rPr lang="en-US" sz="1800" dirty="0">
                <a:latin typeface="Calibri"/>
                <a:ea typeface="Calibri"/>
                <a:cs typeface="Calibri"/>
                <a:sym typeface="Calibri"/>
              </a:rPr>
              <a:t> de </a:t>
            </a:r>
            <a:r>
              <a:rPr lang="en-US" sz="1800" dirty="0" err="1">
                <a:latin typeface="Calibri"/>
                <a:ea typeface="Calibri"/>
                <a:cs typeface="Calibri"/>
                <a:sym typeface="Calibri"/>
              </a:rPr>
              <a:t>contacto</a:t>
            </a:r>
            <a:r>
              <a:rPr lang="en-US" sz="1800" dirty="0">
                <a:latin typeface="Calibri"/>
                <a:ea typeface="Calibri"/>
                <a:cs typeface="Calibri"/>
                <a:sym typeface="Calibri"/>
              </a:rPr>
              <a:t> y </a:t>
            </a:r>
            <a:r>
              <a:rPr lang="en-US" sz="1800" dirty="0" err="1">
                <a:latin typeface="Calibri"/>
                <a:ea typeface="Calibri"/>
                <a:cs typeface="Calibri"/>
                <a:sym typeface="Calibri"/>
              </a:rPr>
              <a:t>joyas</a:t>
            </a:r>
            <a:endParaRPr sz="18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                                  - </a:t>
            </a:r>
            <a:r>
              <a:rPr lang="en-US" sz="1800" dirty="0" err="1">
                <a:latin typeface="Calibri"/>
                <a:ea typeface="Calibri"/>
                <a:cs typeface="Calibri"/>
                <a:sym typeface="Calibri"/>
              </a:rPr>
              <a:t>esté</a:t>
            </a:r>
            <a:r>
              <a:rPr lang="en-US" sz="1800" b="0" i="0" u="none" strike="noStrike" cap="none" dirty="0">
                <a:solidFill>
                  <a:srgbClr val="000000"/>
                </a:solidFill>
                <a:latin typeface="Calibri"/>
                <a:ea typeface="Calibri"/>
                <a:cs typeface="Calibri"/>
                <a:sym typeface="Calibri"/>
              </a:rPr>
              <a:t> </a:t>
            </a:r>
            <a:r>
              <a:rPr lang="en-US" sz="1800" b="0" i="0" u="none" strike="noStrike" cap="none" dirty="0" err="1">
                <a:solidFill>
                  <a:srgbClr val="000000"/>
                </a:solidFill>
                <a:latin typeface="Calibri"/>
                <a:ea typeface="Calibri"/>
                <a:cs typeface="Calibri"/>
                <a:sym typeface="Calibri"/>
              </a:rPr>
              <a:t>preparado</a:t>
            </a:r>
            <a:r>
              <a:rPr lang="en-US" sz="1800" b="0" i="0" u="none" strike="noStrike" cap="none" dirty="0">
                <a:solidFill>
                  <a:srgbClr val="000000"/>
                </a:solidFill>
                <a:latin typeface="Calibri"/>
                <a:ea typeface="Calibri"/>
                <a:cs typeface="Calibri"/>
                <a:sym typeface="Calibri"/>
              </a:rPr>
              <a:t> para </a:t>
            </a:r>
            <a:r>
              <a:rPr lang="en-US" sz="1800" dirty="0">
                <a:latin typeface="Calibri"/>
                <a:ea typeface="Calibri"/>
                <a:cs typeface="Calibri"/>
                <a:sym typeface="Calibri"/>
              </a:rPr>
              <a:t>remover</a:t>
            </a:r>
            <a:r>
              <a:rPr lang="en-US" sz="1800" b="0" i="0" u="none" strike="noStrike" cap="none" dirty="0">
                <a:solidFill>
                  <a:srgbClr val="000000"/>
                </a:solidFill>
                <a:latin typeface="Calibri"/>
                <a:ea typeface="Calibri"/>
                <a:cs typeface="Calibri"/>
                <a:sym typeface="Calibri"/>
              </a:rPr>
              <a:t> la </a:t>
            </a:r>
            <a:r>
              <a:rPr lang="en-US" sz="1800" b="0" i="0" u="none" strike="noStrike" cap="none" dirty="0" err="1">
                <a:solidFill>
                  <a:srgbClr val="000000"/>
                </a:solidFill>
                <a:latin typeface="Calibri"/>
                <a:ea typeface="Calibri"/>
                <a:cs typeface="Calibri"/>
                <a:sym typeface="Calibri"/>
              </a:rPr>
              <a:t>dentadura</a:t>
            </a:r>
            <a:r>
              <a:rPr lang="en-US" sz="1800" b="0" i="0" u="none" strike="noStrike" cap="none" dirty="0">
                <a:solidFill>
                  <a:srgbClr val="000000"/>
                </a:solidFill>
                <a:latin typeface="Calibri"/>
                <a:ea typeface="Calibri"/>
                <a:cs typeface="Calibri"/>
                <a:sym typeface="Calibri"/>
              </a:rPr>
              <a:t> </a:t>
            </a:r>
            <a:r>
              <a:rPr lang="en-US" sz="1800" b="0" i="0" u="none" strike="noStrike" cap="none" dirty="0" err="1">
                <a:solidFill>
                  <a:srgbClr val="000000"/>
                </a:solidFill>
                <a:latin typeface="Calibri"/>
                <a:ea typeface="Calibri"/>
                <a:cs typeface="Calibri"/>
                <a:sym typeface="Calibri"/>
              </a:rPr>
              <a:t>postiza</a:t>
            </a:r>
            <a:r>
              <a:rPr lang="en-US" sz="1800" b="0" i="0" u="none" strike="noStrike" cap="none" dirty="0">
                <a:solidFill>
                  <a:srgbClr val="000000"/>
                </a:solidFill>
                <a:latin typeface="Calibri"/>
                <a:ea typeface="Calibri"/>
                <a:cs typeface="Calibri"/>
                <a:sym typeface="Calibri"/>
              </a:rPr>
              <a:t> o </a:t>
            </a:r>
            <a:r>
              <a:rPr lang="en-US" sz="1800" b="0" i="0" u="none" strike="noStrike" cap="none" dirty="0" err="1">
                <a:solidFill>
                  <a:srgbClr val="000000"/>
                </a:solidFill>
                <a:latin typeface="Calibri"/>
                <a:ea typeface="Calibri"/>
                <a:cs typeface="Calibri"/>
                <a:sym typeface="Calibri"/>
              </a:rPr>
              <a:t>placas</a:t>
            </a:r>
            <a:endParaRPr sz="1800" dirty="0">
              <a:latin typeface="Calibri"/>
              <a:ea typeface="Calibri"/>
              <a:cs typeface="Calibri"/>
              <a:sym typeface="Calibri"/>
            </a:endParaRPr>
          </a:p>
          <a:p>
            <a:pPr marL="1828800" marR="0" lvl="0" indent="0" algn="l" rtl="0">
              <a:spcBef>
                <a:spcPts val="0"/>
              </a:spcBef>
              <a:spcAft>
                <a:spcPts val="0"/>
              </a:spcAft>
              <a:buClr>
                <a:srgbClr val="000000"/>
              </a:buClr>
              <a:buSzPts val="1800"/>
              <a:buFont typeface="Calibri"/>
              <a:buNone/>
            </a:pPr>
            <a:r>
              <a:rPr lang="en-US" sz="1800" dirty="0">
                <a:latin typeface="Calibri"/>
                <a:ea typeface="Calibri"/>
                <a:cs typeface="Calibri"/>
                <a:sym typeface="Calibri"/>
              </a:rPr>
              <a:t> </a:t>
            </a:r>
            <a:r>
              <a:rPr lang="en-US" sz="1800" b="0" i="0" u="none" strike="noStrike" cap="none" dirty="0" err="1">
                <a:solidFill>
                  <a:srgbClr val="000000"/>
                </a:solidFill>
                <a:latin typeface="Calibri"/>
                <a:ea typeface="Calibri"/>
                <a:cs typeface="Calibri"/>
                <a:sym typeface="Calibri"/>
              </a:rPr>
              <a:t>parciales</a:t>
            </a:r>
            <a:endParaRPr sz="1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5633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139" name="Google Shape;139;p4"/>
          <p:cNvSpPr txBox="1">
            <a:spLocks noGrp="1"/>
          </p:cNvSpPr>
          <p:nvPr>
            <p:ph type="body" idx="1"/>
          </p:nvPr>
        </p:nvSpPr>
        <p:spPr>
          <a:xfrm>
            <a:off x="457201" y="1381125"/>
            <a:ext cx="4025899" cy="471963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3300"/>
              </a:buClr>
              <a:buSzPts val="2000"/>
              <a:buNone/>
            </a:pPr>
            <a:r>
              <a:rPr lang="en-US">
                <a:solidFill>
                  <a:srgbClr val="003300"/>
                </a:solidFill>
              </a:rPr>
              <a:t>                                                 </a:t>
            </a:r>
            <a:endParaRPr/>
          </a:p>
          <a:p>
            <a:pPr marL="342900" lvl="0" indent="-215900" algn="l" rtl="0">
              <a:lnSpc>
                <a:spcPct val="100000"/>
              </a:lnSpc>
              <a:spcBef>
                <a:spcPts val="1000"/>
              </a:spcBef>
              <a:spcAft>
                <a:spcPts val="0"/>
              </a:spcAft>
              <a:buSzPts val="2000"/>
              <a:buNone/>
            </a:pPr>
            <a:endParaRPr/>
          </a:p>
        </p:txBody>
      </p:sp>
      <p:sp>
        <p:nvSpPr>
          <p:cNvPr id="140" name="Google Shape;140;p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ctr" rtl="0">
              <a:lnSpc>
                <a:spcPct val="92857"/>
              </a:lnSpc>
              <a:spcBef>
                <a:spcPts val="0"/>
              </a:spcBef>
              <a:spcAft>
                <a:spcPts val="0"/>
              </a:spcAft>
              <a:buClr>
                <a:schemeClr val="dk2"/>
              </a:buClr>
              <a:buSzPts val="2800"/>
              <a:buFont typeface="Calibri"/>
              <a:buNone/>
            </a:pPr>
            <a:r>
              <a:rPr lang="en-US"/>
              <a:t> Bienvenido al Departamento Perioperatorio</a:t>
            </a:r>
            <a:endParaRPr/>
          </a:p>
        </p:txBody>
      </p:sp>
      <p:sp>
        <p:nvSpPr>
          <p:cNvPr id="141" name="Google Shape;141;p4"/>
          <p:cNvSpPr>
            <a:spLocks noGrp="1"/>
          </p:cNvSpPr>
          <p:nvPr>
            <p:ph type="body" idx="2"/>
          </p:nvPr>
        </p:nvSpPr>
        <p:spPr>
          <a:xfrm>
            <a:off x="4659314" y="1381125"/>
            <a:ext cx="3689066" cy="4719638"/>
          </a:xfrm>
          <a:prstGeom prst="roundRect">
            <a:avLst>
              <a:gd name="adj" fmla="val 1970"/>
            </a:avLst>
          </a:prstGeom>
          <a:noFill/>
          <a:ln>
            <a:noFill/>
          </a:ln>
        </p:spPr>
        <p:txBody>
          <a:bodyPr spcFirstLastPara="1" wrap="square" lIns="0" tIns="0" rIns="0" bIns="0" anchor="t" anchorCtr="0">
            <a:normAutofit lnSpcReduction="10000"/>
          </a:bodyPr>
          <a:lstStyle/>
          <a:p>
            <a:pPr marL="342900" lvl="0" indent="-342900" algn="l" rtl="0">
              <a:lnSpc>
                <a:spcPct val="90000"/>
              </a:lnSpc>
              <a:spcBef>
                <a:spcPts val="0"/>
              </a:spcBef>
              <a:spcAft>
                <a:spcPts val="0"/>
              </a:spcAft>
              <a:buClr>
                <a:schemeClr val="dk1"/>
              </a:buClr>
              <a:buSzPts val="2000"/>
              <a:buChar char="•"/>
            </a:pPr>
            <a:r>
              <a:rPr lang="en-US"/>
              <a:t>Conocerá a su enfermera preoperatoria.</a:t>
            </a:r>
            <a:endParaRPr/>
          </a:p>
          <a:p>
            <a:pPr marL="342900" lvl="0" indent="-342900" algn="l" rtl="0">
              <a:lnSpc>
                <a:spcPct val="90000"/>
              </a:lnSpc>
              <a:spcBef>
                <a:spcPts val="1000"/>
              </a:spcBef>
              <a:spcAft>
                <a:spcPts val="0"/>
              </a:spcAft>
              <a:buClr>
                <a:schemeClr val="dk1"/>
              </a:buClr>
              <a:buSzPts val="2000"/>
              <a:buChar char="•"/>
            </a:pPr>
            <a:r>
              <a:rPr lang="en-US"/>
              <a:t>Durante este tiempo obtendrá:</a:t>
            </a:r>
            <a:endParaRPr/>
          </a:p>
          <a:p>
            <a:pPr marL="622300" lvl="1" indent="-342900" algn="l" rtl="0">
              <a:lnSpc>
                <a:spcPct val="90000"/>
              </a:lnSpc>
              <a:spcBef>
                <a:spcPts val="1000"/>
              </a:spcBef>
              <a:spcAft>
                <a:spcPts val="0"/>
              </a:spcAft>
              <a:buClr>
                <a:schemeClr val="dk1"/>
              </a:buClr>
              <a:buSzPts val="1800"/>
              <a:buChar char="–"/>
            </a:pPr>
            <a:r>
              <a:rPr lang="en-US"/>
              <a:t>Pesarse</a:t>
            </a:r>
            <a:endParaRPr/>
          </a:p>
          <a:p>
            <a:pPr marL="622300" lvl="1" indent="-342900" algn="l" rtl="0">
              <a:lnSpc>
                <a:spcPct val="90000"/>
              </a:lnSpc>
              <a:spcBef>
                <a:spcPts val="1200"/>
              </a:spcBef>
              <a:spcAft>
                <a:spcPts val="0"/>
              </a:spcAft>
              <a:buClr>
                <a:schemeClr val="dk1"/>
              </a:buClr>
              <a:buSzPts val="1800"/>
              <a:buChar char="–"/>
            </a:pPr>
            <a:r>
              <a:rPr lang="en-US"/>
              <a:t>Cambiar a una bata</a:t>
            </a:r>
            <a:endParaRPr/>
          </a:p>
          <a:p>
            <a:pPr marL="622300" lvl="1" indent="-342900" algn="l" rtl="0">
              <a:lnSpc>
                <a:spcPct val="90000"/>
              </a:lnSpc>
              <a:spcBef>
                <a:spcPts val="1200"/>
              </a:spcBef>
              <a:spcAft>
                <a:spcPts val="0"/>
              </a:spcAft>
              <a:buClr>
                <a:schemeClr val="dk1"/>
              </a:buClr>
              <a:buSzPts val="1800"/>
              <a:buChar char="–"/>
            </a:pPr>
            <a:r>
              <a:rPr lang="en-US"/>
              <a:t>Signos vitales</a:t>
            </a:r>
            <a:endParaRPr/>
          </a:p>
          <a:p>
            <a:pPr marL="622300" lvl="1" indent="-342900" algn="l" rtl="0">
              <a:lnSpc>
                <a:spcPct val="90000"/>
              </a:lnSpc>
              <a:spcBef>
                <a:spcPts val="1200"/>
              </a:spcBef>
              <a:spcAft>
                <a:spcPts val="0"/>
              </a:spcAft>
              <a:buClr>
                <a:schemeClr val="dk1"/>
              </a:buClr>
              <a:buSzPts val="1800"/>
              <a:buChar char="–"/>
            </a:pPr>
            <a:r>
              <a:rPr lang="en-US"/>
              <a:t>Enfermera limpiará el sitio con toallitas antibacterianas</a:t>
            </a:r>
            <a:endParaRPr/>
          </a:p>
          <a:p>
            <a:pPr marL="622300" lvl="1" indent="-342900" algn="l" rtl="0">
              <a:lnSpc>
                <a:spcPct val="90000"/>
              </a:lnSpc>
              <a:spcBef>
                <a:spcPts val="1200"/>
              </a:spcBef>
              <a:spcAft>
                <a:spcPts val="0"/>
              </a:spcAft>
              <a:buClr>
                <a:schemeClr val="dk1"/>
              </a:buClr>
              <a:buSzPts val="1800"/>
              <a:buChar char="–"/>
            </a:pPr>
            <a:r>
              <a:rPr lang="en-US"/>
              <a:t>Repaso de su expediente, entrevista y enseñanza por parte de la enfermera.</a:t>
            </a:r>
            <a:endParaRPr/>
          </a:p>
          <a:p>
            <a:pPr marL="622300" lvl="1" indent="-342900" algn="l" rtl="0">
              <a:lnSpc>
                <a:spcPct val="90000"/>
              </a:lnSpc>
              <a:spcBef>
                <a:spcPts val="1200"/>
              </a:spcBef>
              <a:spcAft>
                <a:spcPts val="0"/>
              </a:spcAft>
              <a:buClr>
                <a:schemeClr val="dk1"/>
              </a:buClr>
              <a:buSzPts val="1800"/>
              <a:buChar char="–"/>
            </a:pPr>
            <a:r>
              <a:rPr lang="en-US"/>
              <a:t>Consentimiento para cirugía</a:t>
            </a:r>
            <a:endParaRPr/>
          </a:p>
          <a:p>
            <a:pPr marL="622300" lvl="1" indent="-342900" algn="l" rtl="0">
              <a:lnSpc>
                <a:spcPct val="90000"/>
              </a:lnSpc>
              <a:spcBef>
                <a:spcPts val="1200"/>
              </a:spcBef>
              <a:spcAft>
                <a:spcPts val="0"/>
              </a:spcAft>
              <a:buClr>
                <a:schemeClr val="dk1"/>
              </a:buClr>
              <a:buSzPts val="1800"/>
              <a:buChar char="–"/>
            </a:pPr>
            <a:r>
              <a:rPr lang="en-US"/>
              <a:t>Oportunidad para hacer preguntas</a:t>
            </a:r>
            <a:endParaRPr/>
          </a:p>
          <a:p>
            <a:pPr marL="342900" lvl="0" indent="-215900" algn="l" rtl="0">
              <a:lnSpc>
                <a:spcPct val="90000"/>
              </a:lnSpc>
              <a:spcBef>
                <a:spcPts val="1200"/>
              </a:spcBef>
              <a:spcAft>
                <a:spcPts val="0"/>
              </a:spcAft>
              <a:buSzPts val="2000"/>
              <a:buNone/>
            </a:pPr>
            <a:endParaRPr/>
          </a:p>
        </p:txBody>
      </p:sp>
      <p:pic>
        <p:nvPicPr>
          <p:cNvPr id="142" name="Google Shape;142;p4" descr="S:\Total Joint Program\Step Class info\Pictures\image0.jpeg"/>
          <p:cNvPicPr preferRelativeResize="0"/>
          <p:nvPr/>
        </p:nvPicPr>
        <p:blipFill rotWithShape="1">
          <a:blip r:embed="rId3">
            <a:alphaModFix/>
          </a:blip>
          <a:srcRect/>
          <a:stretch/>
        </p:blipFill>
        <p:spPr>
          <a:xfrm>
            <a:off x="944880" y="1523365"/>
            <a:ext cx="3068319" cy="4159250"/>
          </a:xfrm>
          <a:prstGeom prst="rect">
            <a:avLst/>
          </a:prstGeom>
          <a:noFill/>
          <a:ln>
            <a:noFill/>
          </a:ln>
        </p:spPr>
      </p:pic>
    </p:spTree>
    <p:extLst>
      <p:ext uri="{BB962C8B-B14F-4D97-AF65-F5344CB8AC3E}">
        <p14:creationId xmlns:p14="http://schemas.microsoft.com/office/powerpoint/2010/main" val="704028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155" name="Google Shape;155;p6"/>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n-US" b="1"/>
              <a:t>Para evitar una cirugía en el sitio equivocado: </a:t>
            </a:r>
            <a:endParaRPr/>
          </a:p>
          <a:p>
            <a:pPr marL="342900" lvl="0" indent="-342900" algn="l" rtl="0">
              <a:lnSpc>
                <a:spcPct val="100000"/>
              </a:lnSpc>
              <a:spcBef>
                <a:spcPts val="1000"/>
              </a:spcBef>
              <a:spcAft>
                <a:spcPts val="0"/>
              </a:spcAft>
              <a:buSzPts val="2400"/>
              <a:buChar char="•"/>
            </a:pPr>
            <a:r>
              <a:rPr lang="en-US"/>
              <a:t>Se le pedirá que se identifique, su fecha de nacimiento y el sitio de la cirugía. </a:t>
            </a:r>
            <a:endParaRPr/>
          </a:p>
          <a:p>
            <a:pPr marL="342900" lvl="0" indent="-342900" algn="l" rtl="0">
              <a:lnSpc>
                <a:spcPct val="100000"/>
              </a:lnSpc>
              <a:spcBef>
                <a:spcPts val="1000"/>
              </a:spcBef>
              <a:spcAft>
                <a:spcPts val="0"/>
              </a:spcAft>
              <a:buSzPts val="2400"/>
              <a:buChar char="•"/>
            </a:pPr>
            <a:r>
              <a:rPr lang="en-US"/>
              <a:t>Su equipo revisará el procedimiento y lado / sitio y le pedirá que verifique. </a:t>
            </a:r>
            <a:endParaRPr/>
          </a:p>
          <a:p>
            <a:pPr marL="342900" lvl="0" indent="-342900" algn="l" rtl="0">
              <a:lnSpc>
                <a:spcPct val="100000"/>
              </a:lnSpc>
              <a:spcBef>
                <a:spcPts val="1000"/>
              </a:spcBef>
              <a:spcAft>
                <a:spcPts val="0"/>
              </a:spcAft>
              <a:buSzPts val="2400"/>
              <a:buChar char="•"/>
            </a:pPr>
            <a:r>
              <a:rPr lang="en-US"/>
              <a:t>Su cirujano marcará el sitio de su cirugía. </a:t>
            </a:r>
            <a:endParaRPr/>
          </a:p>
          <a:p>
            <a:pPr marL="342900" lvl="0" indent="-190500" algn="l" rtl="0">
              <a:lnSpc>
                <a:spcPct val="100000"/>
              </a:lnSpc>
              <a:spcBef>
                <a:spcPts val="1000"/>
              </a:spcBef>
              <a:spcAft>
                <a:spcPts val="0"/>
              </a:spcAft>
              <a:buSzPts val="2400"/>
              <a:buNone/>
            </a:pPr>
            <a:endParaRPr/>
          </a:p>
        </p:txBody>
      </p:sp>
      <p:sp>
        <p:nvSpPr>
          <p:cNvPr id="156" name="Google Shape;156;p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
            </a:r>
            <a:br>
              <a:rPr lang="en-US"/>
            </a:br>
            <a:r>
              <a:rPr lang="en-US"/>
              <a:t>Consejos para una Cirugía más Segura </a:t>
            </a:r>
            <a:endParaRPr/>
          </a:p>
        </p:txBody>
      </p:sp>
      <p:pic>
        <p:nvPicPr>
          <p:cNvPr id="157" name="Google Shape;157;p6"/>
          <p:cNvPicPr preferRelativeResize="0"/>
          <p:nvPr/>
        </p:nvPicPr>
        <p:blipFill rotWithShape="1">
          <a:blip r:embed="rId3">
            <a:alphaModFix/>
          </a:blip>
          <a:srcRect/>
          <a:stretch/>
        </p:blipFill>
        <p:spPr>
          <a:xfrm>
            <a:off x="2069433" y="4238625"/>
            <a:ext cx="4244740" cy="1619250"/>
          </a:xfrm>
          <a:prstGeom prst="rect">
            <a:avLst/>
          </a:prstGeom>
          <a:noFill/>
          <a:ln>
            <a:noFill/>
          </a:ln>
        </p:spPr>
      </p:pic>
    </p:spTree>
    <p:extLst>
      <p:ext uri="{BB962C8B-B14F-4D97-AF65-F5344CB8AC3E}">
        <p14:creationId xmlns:p14="http://schemas.microsoft.com/office/powerpoint/2010/main" val="2275172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64" name="Google Shape;164;p7"/>
          <p:cNvSpPr txBox="1">
            <a:spLocks noGrp="1"/>
          </p:cNvSpPr>
          <p:nvPr>
            <p:ph type="body" idx="1"/>
          </p:nvPr>
        </p:nvSpPr>
        <p:spPr>
          <a:xfrm>
            <a:off x="2128570" y="1366787"/>
            <a:ext cx="6449822" cy="5207268"/>
          </a:xfrm>
          <a:prstGeom prst="rect">
            <a:avLst/>
          </a:prstGeom>
          <a:noFill/>
          <a:ln>
            <a:noFill/>
          </a:ln>
        </p:spPr>
        <p:txBody>
          <a:bodyPr spcFirstLastPara="1" wrap="square" lIns="0" tIns="0" rIns="0" bIns="0" anchor="t" anchorCtr="0">
            <a:normAutofit/>
          </a:bodyPr>
          <a:lstStyle/>
          <a:p>
            <a:pPr marL="468000" lvl="1" indent="-252000" algn="l" rtl="0">
              <a:lnSpc>
                <a:spcPct val="100000"/>
              </a:lnSpc>
              <a:spcBef>
                <a:spcPts val="0"/>
              </a:spcBef>
              <a:spcAft>
                <a:spcPts val="0"/>
              </a:spcAft>
              <a:buClr>
                <a:schemeClr val="dk1"/>
              </a:buClr>
              <a:buSzPts val="2400"/>
              <a:buFont typeface="Arial"/>
              <a:buChar char="•"/>
            </a:pPr>
            <a:r>
              <a:rPr lang="en-US" sz="2400"/>
              <a:t>Hablará con un anestesiólogo sobre el tipo de anestésico que será mejor para usted.</a:t>
            </a:r>
            <a:endParaRPr/>
          </a:p>
          <a:p>
            <a:pPr marL="468000" lvl="1" indent="-252000" algn="l" rtl="0">
              <a:lnSpc>
                <a:spcPct val="100000"/>
              </a:lnSpc>
              <a:spcBef>
                <a:spcPts val="1000"/>
              </a:spcBef>
              <a:spcAft>
                <a:spcPts val="0"/>
              </a:spcAft>
              <a:buClr>
                <a:schemeClr val="dk1"/>
              </a:buClr>
              <a:buSzPts val="2400"/>
              <a:buFont typeface="Arial"/>
              <a:buChar char="•"/>
            </a:pPr>
            <a:r>
              <a:rPr lang="en-US" sz="2400"/>
              <a:t>Anestesia:</a:t>
            </a:r>
            <a:endParaRPr/>
          </a:p>
          <a:p>
            <a:pPr marL="720000" lvl="2" indent="-251999" algn="l" rtl="0">
              <a:lnSpc>
                <a:spcPct val="100000"/>
              </a:lnSpc>
              <a:spcBef>
                <a:spcPts val="1000"/>
              </a:spcBef>
              <a:spcAft>
                <a:spcPts val="0"/>
              </a:spcAft>
              <a:buClr>
                <a:schemeClr val="dk1"/>
              </a:buClr>
              <a:buSzPts val="2200"/>
              <a:buFont typeface="Arial"/>
              <a:buChar char="•"/>
            </a:pPr>
            <a:r>
              <a:rPr lang="en-US" sz="2200"/>
              <a:t>Espinal </a:t>
            </a:r>
            <a:endParaRPr/>
          </a:p>
          <a:p>
            <a:pPr marL="720000" lvl="2" indent="-251999" algn="l" rtl="0">
              <a:lnSpc>
                <a:spcPct val="100000"/>
              </a:lnSpc>
              <a:spcBef>
                <a:spcPts val="1000"/>
              </a:spcBef>
              <a:spcAft>
                <a:spcPts val="0"/>
              </a:spcAft>
              <a:buClr>
                <a:schemeClr val="dk1"/>
              </a:buClr>
              <a:buSzPts val="2200"/>
              <a:buFont typeface="Arial"/>
              <a:buChar char="•"/>
            </a:pPr>
            <a:r>
              <a:rPr lang="en-US" sz="2200"/>
              <a:t>Bloqueos nerviosos para reemplazos de rodilla</a:t>
            </a:r>
            <a:endParaRPr/>
          </a:p>
          <a:p>
            <a:pPr marL="468000" lvl="1" indent="-252000" algn="l" rtl="0">
              <a:lnSpc>
                <a:spcPct val="100000"/>
              </a:lnSpc>
              <a:spcBef>
                <a:spcPts val="1000"/>
              </a:spcBef>
              <a:spcAft>
                <a:spcPts val="0"/>
              </a:spcAft>
              <a:buClr>
                <a:schemeClr val="dk1"/>
              </a:buClr>
              <a:buSzPts val="2400"/>
              <a:buFont typeface="Arial"/>
              <a:buChar char="•"/>
            </a:pPr>
            <a:r>
              <a:rPr lang="en-US" sz="2400"/>
              <a:t>Sedación variable:</a:t>
            </a:r>
            <a:endParaRPr/>
          </a:p>
          <a:p>
            <a:pPr marL="720000" lvl="2" indent="-251999" algn="l" rtl="0">
              <a:lnSpc>
                <a:spcPct val="100000"/>
              </a:lnSpc>
              <a:spcBef>
                <a:spcPts val="1000"/>
              </a:spcBef>
              <a:spcAft>
                <a:spcPts val="0"/>
              </a:spcAft>
              <a:buClr>
                <a:schemeClr val="dk1"/>
              </a:buClr>
              <a:buSzPts val="2200"/>
              <a:buFont typeface="Arial"/>
              <a:buChar char="•"/>
            </a:pPr>
            <a:r>
              <a:rPr lang="en-US" sz="2200"/>
              <a:t>Anestesia General </a:t>
            </a:r>
            <a:endParaRPr sz="2200"/>
          </a:p>
          <a:p>
            <a:pPr marL="468000" lvl="1" indent="-252000" algn="l" rtl="0">
              <a:lnSpc>
                <a:spcPct val="100000"/>
              </a:lnSpc>
              <a:spcBef>
                <a:spcPts val="1000"/>
              </a:spcBef>
              <a:spcAft>
                <a:spcPts val="0"/>
              </a:spcAft>
              <a:buClr>
                <a:schemeClr val="dk1"/>
              </a:buClr>
              <a:buSzPts val="2600"/>
              <a:buFont typeface="Arial"/>
              <a:buChar char="•"/>
            </a:pPr>
            <a:r>
              <a:rPr lang="en-US" sz="2600"/>
              <a:t>La cirugía puede tomar 1-2 horas.  </a:t>
            </a:r>
            <a:endParaRPr sz="2400">
              <a:solidFill>
                <a:srgbClr val="D95E00"/>
              </a:solidFill>
            </a:endParaRPr>
          </a:p>
          <a:p>
            <a:pPr marL="342900" lvl="0" indent="-190500" algn="l" rtl="0">
              <a:lnSpc>
                <a:spcPct val="100000"/>
              </a:lnSpc>
              <a:spcBef>
                <a:spcPts val="1000"/>
              </a:spcBef>
              <a:spcAft>
                <a:spcPts val="0"/>
              </a:spcAft>
              <a:buSzPts val="2400"/>
              <a:buNone/>
            </a:pPr>
            <a:endParaRPr/>
          </a:p>
        </p:txBody>
      </p:sp>
      <p:sp>
        <p:nvSpPr>
          <p:cNvPr id="165" name="Google Shape;165;p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n-US">
                <a:solidFill>
                  <a:srgbClr val="D95E00"/>
                </a:solidFill>
              </a:rPr>
              <a:t>Cirugía                             </a:t>
            </a:r>
            <a:endParaRPr/>
          </a:p>
        </p:txBody>
      </p:sp>
      <p:pic>
        <p:nvPicPr>
          <p:cNvPr id="166" name="Google Shape;166;p7"/>
          <p:cNvPicPr preferRelativeResize="0"/>
          <p:nvPr/>
        </p:nvPicPr>
        <p:blipFill rotWithShape="1">
          <a:blip r:embed="rId3">
            <a:alphaModFix/>
          </a:blip>
          <a:srcRect/>
          <a:stretch/>
        </p:blipFill>
        <p:spPr>
          <a:xfrm>
            <a:off x="150454" y="1515938"/>
            <a:ext cx="2078481" cy="1615795"/>
          </a:xfrm>
          <a:prstGeom prst="rect">
            <a:avLst/>
          </a:prstGeom>
          <a:noFill/>
          <a:ln>
            <a:noFill/>
          </a:ln>
        </p:spPr>
      </p:pic>
    </p:spTree>
    <p:extLst>
      <p:ext uri="{BB962C8B-B14F-4D97-AF65-F5344CB8AC3E}">
        <p14:creationId xmlns:p14="http://schemas.microsoft.com/office/powerpoint/2010/main" val="3308586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72" name="Google Shape;172;p8"/>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468000" lvl="1" indent="-252000" algn="l" rtl="0">
              <a:lnSpc>
                <a:spcPct val="100000"/>
              </a:lnSpc>
              <a:spcBef>
                <a:spcPts val="0"/>
              </a:spcBef>
              <a:spcAft>
                <a:spcPts val="0"/>
              </a:spcAft>
              <a:buClr>
                <a:schemeClr val="dk1"/>
              </a:buClr>
              <a:buSzPts val="2600"/>
              <a:buFont typeface="Arial"/>
              <a:buChar char="•"/>
            </a:pPr>
            <a:r>
              <a:rPr lang="en-US" sz="2600" dirty="0" err="1"/>
              <a:t>Después</a:t>
            </a:r>
            <a:r>
              <a:rPr lang="en-US" sz="2600" dirty="0"/>
              <a:t> de la </a:t>
            </a:r>
            <a:r>
              <a:rPr lang="en-US" sz="2600" dirty="0" err="1"/>
              <a:t>cirugía</a:t>
            </a:r>
            <a:r>
              <a:rPr lang="en-US" sz="2600" dirty="0"/>
              <a:t>, lo </a:t>
            </a:r>
            <a:r>
              <a:rPr lang="en-US" sz="2600" dirty="0" err="1"/>
              <a:t>trasladarán</a:t>
            </a:r>
            <a:r>
              <a:rPr lang="en-US" sz="2600" dirty="0"/>
              <a:t> a la </a:t>
            </a:r>
            <a:r>
              <a:rPr lang="en-US" sz="2600" dirty="0" err="1"/>
              <a:t>sala</a:t>
            </a:r>
            <a:r>
              <a:rPr lang="en-US" sz="2600" dirty="0"/>
              <a:t> de </a:t>
            </a:r>
            <a:r>
              <a:rPr lang="en-US" sz="2600" dirty="0" err="1"/>
              <a:t>recuperación</a:t>
            </a:r>
            <a:r>
              <a:rPr lang="en-US" sz="2600" dirty="0"/>
              <a:t> (</a:t>
            </a:r>
            <a:r>
              <a:rPr lang="en-US" sz="2600" dirty="0" err="1"/>
              <a:t>unidad</a:t>
            </a:r>
            <a:r>
              <a:rPr lang="en-US" sz="2600" dirty="0"/>
              <a:t> de </a:t>
            </a:r>
            <a:r>
              <a:rPr lang="en-US" sz="2600" dirty="0" err="1"/>
              <a:t>cuidados</a:t>
            </a:r>
            <a:r>
              <a:rPr lang="en-US" sz="2600" dirty="0"/>
              <a:t> posterior a la </a:t>
            </a:r>
            <a:r>
              <a:rPr lang="en-US" sz="2600" dirty="0" err="1"/>
              <a:t>anestesia</a:t>
            </a:r>
            <a:r>
              <a:rPr lang="en-US" sz="2600" dirty="0"/>
              <a:t>). Su </a:t>
            </a:r>
            <a:r>
              <a:rPr lang="en-US" sz="2600" dirty="0" err="1"/>
              <a:t>cirujano</a:t>
            </a:r>
            <a:r>
              <a:rPr lang="en-US" sz="2600" dirty="0"/>
              <a:t> </a:t>
            </a:r>
            <a:r>
              <a:rPr lang="en-US" sz="2600" dirty="0" err="1"/>
              <a:t>irá</a:t>
            </a:r>
            <a:r>
              <a:rPr lang="en-US" sz="2600" dirty="0"/>
              <a:t> a la </a:t>
            </a:r>
            <a:r>
              <a:rPr lang="en-US" sz="2600" dirty="0" err="1"/>
              <a:t>sala</a:t>
            </a:r>
            <a:r>
              <a:rPr lang="en-US" sz="2600" dirty="0"/>
              <a:t> de </a:t>
            </a:r>
            <a:r>
              <a:rPr lang="en-US" sz="2600" dirty="0" err="1"/>
              <a:t>espera</a:t>
            </a:r>
            <a:r>
              <a:rPr lang="en-US" sz="2600" dirty="0"/>
              <a:t> para </a:t>
            </a:r>
            <a:r>
              <a:rPr lang="en-US" sz="2600" dirty="0" err="1"/>
              <a:t>hablar</a:t>
            </a:r>
            <a:r>
              <a:rPr lang="en-US" sz="2600" dirty="0"/>
              <a:t> con </a:t>
            </a:r>
            <a:r>
              <a:rPr lang="en-US" sz="2600" dirty="0" err="1"/>
              <a:t>su</a:t>
            </a:r>
            <a:r>
              <a:rPr lang="en-US" sz="2600" dirty="0"/>
              <a:t> </a:t>
            </a:r>
            <a:r>
              <a:rPr lang="en-US" sz="2600" dirty="0" err="1"/>
              <a:t>familia</a:t>
            </a:r>
            <a:r>
              <a:rPr lang="en-US" sz="2600" dirty="0"/>
              <a:t> / amigos.</a:t>
            </a:r>
            <a:endParaRPr dirty="0"/>
          </a:p>
          <a:p>
            <a:pPr marL="468000" lvl="1" indent="-252000" algn="l" rtl="0">
              <a:lnSpc>
                <a:spcPct val="100000"/>
              </a:lnSpc>
              <a:spcBef>
                <a:spcPts val="1000"/>
              </a:spcBef>
              <a:spcAft>
                <a:spcPts val="0"/>
              </a:spcAft>
              <a:buClr>
                <a:srgbClr val="000000"/>
              </a:buClr>
              <a:buSzPts val="2400"/>
              <a:buFont typeface="Arial"/>
              <a:buChar char="•"/>
            </a:pPr>
            <a:r>
              <a:rPr lang="en-US" sz="2400" dirty="0">
                <a:solidFill>
                  <a:srgbClr val="000000"/>
                </a:solidFill>
              </a:rPr>
              <a:t>La </a:t>
            </a:r>
            <a:r>
              <a:rPr lang="en-US" sz="2400" dirty="0" err="1">
                <a:solidFill>
                  <a:srgbClr val="000000"/>
                </a:solidFill>
              </a:rPr>
              <a:t>enfermera</a:t>
            </a:r>
            <a:r>
              <a:rPr lang="en-US" sz="2400" dirty="0">
                <a:solidFill>
                  <a:srgbClr val="000000"/>
                </a:solidFill>
              </a:rPr>
              <a:t> de la </a:t>
            </a:r>
            <a:r>
              <a:rPr lang="en-US" sz="2400" dirty="0" err="1">
                <a:solidFill>
                  <a:srgbClr val="000000"/>
                </a:solidFill>
              </a:rPr>
              <a:t>sala</a:t>
            </a:r>
            <a:r>
              <a:rPr lang="en-US" sz="2400" dirty="0">
                <a:solidFill>
                  <a:srgbClr val="000000"/>
                </a:solidFill>
              </a:rPr>
              <a:t> de </a:t>
            </a:r>
            <a:r>
              <a:rPr lang="en-US" sz="2400" dirty="0" err="1">
                <a:solidFill>
                  <a:srgbClr val="000000"/>
                </a:solidFill>
              </a:rPr>
              <a:t>recuperación</a:t>
            </a:r>
            <a:r>
              <a:rPr lang="en-US" sz="2400" dirty="0">
                <a:solidFill>
                  <a:srgbClr val="000000"/>
                </a:solidFill>
              </a:rPr>
              <a:t> se </a:t>
            </a:r>
            <a:r>
              <a:rPr lang="en-US" sz="2400" dirty="0" err="1">
                <a:solidFill>
                  <a:srgbClr val="000000"/>
                </a:solidFill>
              </a:rPr>
              <a:t>encargará</a:t>
            </a:r>
            <a:r>
              <a:rPr lang="en-US" sz="2400" dirty="0">
                <a:solidFill>
                  <a:srgbClr val="000000"/>
                </a:solidFill>
              </a:rPr>
              <a:t> de </a:t>
            </a:r>
            <a:r>
              <a:rPr lang="en-US" sz="2400" dirty="0" err="1">
                <a:solidFill>
                  <a:srgbClr val="000000"/>
                </a:solidFill>
              </a:rPr>
              <a:t>su</a:t>
            </a:r>
            <a:r>
              <a:rPr lang="en-US" sz="2400" dirty="0">
                <a:solidFill>
                  <a:srgbClr val="000000"/>
                </a:solidFill>
              </a:rPr>
              <a:t> </a:t>
            </a:r>
            <a:r>
              <a:rPr lang="en-US" sz="2400" dirty="0" err="1">
                <a:solidFill>
                  <a:srgbClr val="000000"/>
                </a:solidFill>
              </a:rPr>
              <a:t>atención</a:t>
            </a:r>
            <a:r>
              <a:rPr lang="en-US" sz="2400" dirty="0">
                <a:solidFill>
                  <a:srgbClr val="000000"/>
                </a:solidFill>
              </a:rPr>
              <a:t>, </a:t>
            </a:r>
            <a:r>
              <a:rPr lang="en-US" sz="2400" dirty="0" err="1">
                <a:solidFill>
                  <a:srgbClr val="000000"/>
                </a:solidFill>
              </a:rPr>
              <a:t>preguntándole</a:t>
            </a:r>
            <a:r>
              <a:rPr lang="en-US" sz="2400" dirty="0">
                <a:solidFill>
                  <a:srgbClr val="000000"/>
                </a:solidFill>
              </a:rPr>
              <a:t> </a:t>
            </a:r>
            <a:r>
              <a:rPr lang="en-US" sz="2400" dirty="0" err="1">
                <a:solidFill>
                  <a:srgbClr val="000000"/>
                </a:solidFill>
              </a:rPr>
              <a:t>cuál</a:t>
            </a:r>
            <a:r>
              <a:rPr lang="en-US" sz="2400" dirty="0">
                <a:solidFill>
                  <a:srgbClr val="000000"/>
                </a:solidFill>
              </a:rPr>
              <a:t> </a:t>
            </a:r>
            <a:r>
              <a:rPr lang="en-US" sz="2400" dirty="0" err="1">
                <a:solidFill>
                  <a:srgbClr val="000000"/>
                </a:solidFill>
              </a:rPr>
              <a:t>es</a:t>
            </a:r>
            <a:r>
              <a:rPr lang="en-US" sz="2400" dirty="0">
                <a:solidFill>
                  <a:srgbClr val="000000"/>
                </a:solidFill>
              </a:rPr>
              <a:t> </a:t>
            </a:r>
            <a:r>
              <a:rPr lang="en-US" sz="2400" dirty="0" err="1">
                <a:solidFill>
                  <a:srgbClr val="000000"/>
                </a:solidFill>
              </a:rPr>
              <a:t>su</a:t>
            </a:r>
            <a:r>
              <a:rPr lang="en-US" sz="2400" dirty="0">
                <a:solidFill>
                  <a:srgbClr val="000000"/>
                </a:solidFill>
              </a:rPr>
              <a:t> </a:t>
            </a:r>
            <a:r>
              <a:rPr lang="en-US" sz="2400" dirty="0" err="1">
                <a:solidFill>
                  <a:srgbClr val="000000"/>
                </a:solidFill>
              </a:rPr>
              <a:t>nivel</a:t>
            </a:r>
            <a:r>
              <a:rPr lang="en-US" sz="2400" dirty="0">
                <a:solidFill>
                  <a:srgbClr val="000000"/>
                </a:solidFill>
              </a:rPr>
              <a:t> de dolor y </a:t>
            </a:r>
            <a:r>
              <a:rPr lang="en-US" sz="2400" dirty="0" err="1">
                <a:solidFill>
                  <a:srgbClr val="000000"/>
                </a:solidFill>
              </a:rPr>
              <a:t>si</a:t>
            </a:r>
            <a:r>
              <a:rPr lang="en-US" sz="2400" dirty="0">
                <a:solidFill>
                  <a:srgbClr val="000000"/>
                </a:solidFill>
              </a:rPr>
              <a:t> </a:t>
            </a:r>
            <a:r>
              <a:rPr lang="en-US" sz="2400" dirty="0" err="1">
                <a:solidFill>
                  <a:srgbClr val="000000"/>
                </a:solidFill>
              </a:rPr>
              <a:t>tiene</a:t>
            </a:r>
            <a:r>
              <a:rPr lang="en-US" sz="2400" dirty="0">
                <a:solidFill>
                  <a:srgbClr val="000000"/>
                </a:solidFill>
              </a:rPr>
              <a:t> </a:t>
            </a:r>
            <a:r>
              <a:rPr lang="en-US" sz="2400" dirty="0" err="1">
                <a:solidFill>
                  <a:srgbClr val="000000"/>
                </a:solidFill>
              </a:rPr>
              <a:t>náuseas</a:t>
            </a:r>
            <a:r>
              <a:rPr lang="en-US" sz="2400" dirty="0">
                <a:solidFill>
                  <a:srgbClr val="000000"/>
                </a:solidFill>
              </a:rPr>
              <a:t>. Su </a:t>
            </a:r>
            <a:r>
              <a:rPr lang="en-US" sz="2400" dirty="0" err="1">
                <a:solidFill>
                  <a:srgbClr val="000000"/>
                </a:solidFill>
              </a:rPr>
              <a:t>enfermera</a:t>
            </a:r>
            <a:r>
              <a:rPr lang="en-US" sz="2400" dirty="0">
                <a:solidFill>
                  <a:srgbClr val="000000"/>
                </a:solidFill>
              </a:rPr>
              <a:t> le </a:t>
            </a:r>
            <a:r>
              <a:rPr lang="en-US" sz="2400" dirty="0" err="1">
                <a:solidFill>
                  <a:srgbClr val="000000"/>
                </a:solidFill>
              </a:rPr>
              <a:t>dará</a:t>
            </a:r>
            <a:r>
              <a:rPr lang="en-US" sz="2400" dirty="0">
                <a:solidFill>
                  <a:srgbClr val="000000"/>
                </a:solidFill>
              </a:rPr>
              <a:t> </a:t>
            </a:r>
            <a:r>
              <a:rPr lang="en-US" sz="2400" dirty="0" err="1">
                <a:solidFill>
                  <a:srgbClr val="000000"/>
                </a:solidFill>
              </a:rPr>
              <a:t>medicamento</a:t>
            </a:r>
            <a:r>
              <a:rPr lang="en-US" sz="2400" dirty="0">
                <a:solidFill>
                  <a:srgbClr val="000000"/>
                </a:solidFill>
              </a:rPr>
              <a:t> </a:t>
            </a:r>
            <a:r>
              <a:rPr lang="en-US" sz="2400" dirty="0" err="1">
                <a:solidFill>
                  <a:srgbClr val="000000"/>
                </a:solidFill>
              </a:rPr>
              <a:t>adecuadamente</a:t>
            </a:r>
            <a:r>
              <a:rPr lang="en-US" sz="2400" dirty="0">
                <a:solidFill>
                  <a:srgbClr val="000000"/>
                </a:solidFill>
              </a:rPr>
              <a:t>.</a:t>
            </a:r>
            <a:endParaRPr dirty="0"/>
          </a:p>
          <a:p>
            <a:pPr marL="468000" lvl="1" indent="-252000" algn="l" rtl="0">
              <a:lnSpc>
                <a:spcPct val="100000"/>
              </a:lnSpc>
              <a:spcBef>
                <a:spcPts val="1000"/>
              </a:spcBef>
              <a:spcAft>
                <a:spcPts val="0"/>
              </a:spcAft>
              <a:buClr>
                <a:srgbClr val="000000"/>
              </a:buClr>
              <a:buSzPts val="2400"/>
              <a:buFont typeface="Arial"/>
              <a:buChar char="•"/>
            </a:pPr>
            <a:r>
              <a:rPr lang="en-US" sz="2400" dirty="0" err="1">
                <a:solidFill>
                  <a:srgbClr val="000000"/>
                </a:solidFill>
              </a:rPr>
              <a:t>Puede</a:t>
            </a:r>
            <a:r>
              <a:rPr lang="en-US" sz="2400" dirty="0">
                <a:solidFill>
                  <a:srgbClr val="000000"/>
                </a:solidFill>
              </a:rPr>
              <a:t> </a:t>
            </a:r>
            <a:r>
              <a:rPr lang="en-US" sz="2400" dirty="0" err="1">
                <a:solidFill>
                  <a:srgbClr val="000000"/>
                </a:solidFill>
              </a:rPr>
              <a:t>esperar</a:t>
            </a:r>
            <a:r>
              <a:rPr lang="en-US" sz="2400" dirty="0">
                <a:solidFill>
                  <a:srgbClr val="000000"/>
                </a:solidFill>
              </a:rPr>
              <a:t> </a:t>
            </a:r>
            <a:r>
              <a:rPr lang="en-US" sz="2400" dirty="0" err="1">
                <a:solidFill>
                  <a:srgbClr val="000000"/>
                </a:solidFill>
              </a:rPr>
              <a:t>estar</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recuperación</a:t>
            </a:r>
            <a:r>
              <a:rPr lang="en-US" sz="2400" dirty="0">
                <a:solidFill>
                  <a:srgbClr val="000000"/>
                </a:solidFill>
              </a:rPr>
              <a:t> </a:t>
            </a:r>
            <a:r>
              <a:rPr lang="en-US" sz="2400" dirty="0" err="1">
                <a:solidFill>
                  <a:srgbClr val="000000"/>
                </a:solidFill>
              </a:rPr>
              <a:t>durante</a:t>
            </a:r>
            <a:r>
              <a:rPr lang="en-US" sz="2400" dirty="0">
                <a:solidFill>
                  <a:srgbClr val="000000"/>
                </a:solidFill>
              </a:rPr>
              <a:t> </a:t>
            </a:r>
            <a:r>
              <a:rPr lang="en-US" sz="2400" dirty="0" err="1">
                <a:solidFill>
                  <a:srgbClr val="000000"/>
                </a:solidFill>
              </a:rPr>
              <a:t>aproximadamente</a:t>
            </a:r>
            <a:r>
              <a:rPr lang="en-US" sz="2400" dirty="0">
                <a:solidFill>
                  <a:srgbClr val="000000"/>
                </a:solidFill>
              </a:rPr>
              <a:t> 1 hora.</a:t>
            </a:r>
            <a:endParaRPr dirty="0"/>
          </a:p>
          <a:p>
            <a:pPr marL="468000" lvl="1" indent="-252000" algn="l" rtl="0">
              <a:lnSpc>
                <a:spcPct val="100000"/>
              </a:lnSpc>
              <a:spcBef>
                <a:spcPts val="1000"/>
              </a:spcBef>
              <a:spcAft>
                <a:spcPts val="0"/>
              </a:spcAft>
              <a:buClr>
                <a:srgbClr val="000000"/>
              </a:buClr>
              <a:buSzPts val="2400"/>
              <a:buFont typeface="Arial"/>
              <a:buChar char="•"/>
            </a:pPr>
            <a:r>
              <a:rPr lang="en-US" sz="2400" dirty="0">
                <a:solidFill>
                  <a:srgbClr val="000000"/>
                </a:solidFill>
              </a:rPr>
              <a:t>Una </a:t>
            </a:r>
            <a:r>
              <a:rPr lang="en-US" sz="2400" dirty="0" err="1">
                <a:solidFill>
                  <a:srgbClr val="000000"/>
                </a:solidFill>
              </a:rPr>
              <a:t>vez</a:t>
            </a:r>
            <a:r>
              <a:rPr lang="en-US" sz="2400" dirty="0">
                <a:solidFill>
                  <a:srgbClr val="000000"/>
                </a:solidFill>
              </a:rPr>
              <a:t> que </a:t>
            </a:r>
            <a:r>
              <a:rPr lang="en-US" sz="2400" dirty="0" err="1">
                <a:solidFill>
                  <a:srgbClr val="000000"/>
                </a:solidFill>
              </a:rPr>
              <a:t>esté</a:t>
            </a:r>
            <a:r>
              <a:rPr lang="en-US" sz="2400" dirty="0">
                <a:solidFill>
                  <a:srgbClr val="000000"/>
                </a:solidFill>
              </a:rPr>
              <a:t> </a:t>
            </a:r>
            <a:r>
              <a:rPr lang="en-US" sz="2400" dirty="0" err="1">
                <a:solidFill>
                  <a:srgbClr val="000000"/>
                </a:solidFill>
              </a:rPr>
              <a:t>estable</a:t>
            </a:r>
            <a:r>
              <a:rPr lang="en-US" sz="2400" dirty="0">
                <a:solidFill>
                  <a:srgbClr val="000000"/>
                </a:solidFill>
              </a:rPr>
              <a:t>, </a:t>
            </a:r>
            <a:r>
              <a:rPr lang="en-US" sz="2400" dirty="0" err="1">
                <a:solidFill>
                  <a:srgbClr val="000000"/>
                </a:solidFill>
              </a:rPr>
              <a:t>será</a:t>
            </a:r>
            <a:r>
              <a:rPr lang="en-US" sz="2400" dirty="0">
                <a:solidFill>
                  <a:srgbClr val="000000"/>
                </a:solidFill>
              </a:rPr>
              <a:t> </a:t>
            </a:r>
            <a:r>
              <a:rPr lang="en-US" sz="2400" dirty="0" err="1">
                <a:solidFill>
                  <a:srgbClr val="000000"/>
                </a:solidFill>
              </a:rPr>
              <a:t>transportado</a:t>
            </a:r>
            <a:r>
              <a:rPr lang="en-US" sz="2400" dirty="0">
                <a:solidFill>
                  <a:srgbClr val="000000"/>
                </a:solidFill>
              </a:rPr>
              <a:t> a la </a:t>
            </a:r>
            <a:r>
              <a:rPr lang="en-US" sz="2400" dirty="0" err="1">
                <a:solidFill>
                  <a:srgbClr val="000000"/>
                </a:solidFill>
              </a:rPr>
              <a:t>Unidad</a:t>
            </a:r>
            <a:r>
              <a:rPr lang="en-US" sz="2400" dirty="0">
                <a:solidFill>
                  <a:srgbClr val="000000"/>
                </a:solidFill>
              </a:rPr>
              <a:t> de </a:t>
            </a:r>
            <a:r>
              <a:rPr lang="en-US" sz="2400" dirty="0" err="1">
                <a:solidFill>
                  <a:srgbClr val="000000"/>
                </a:solidFill>
              </a:rPr>
              <a:t>Cirugía</a:t>
            </a:r>
            <a:r>
              <a:rPr lang="en-US" sz="2400" dirty="0">
                <a:solidFill>
                  <a:srgbClr val="000000"/>
                </a:solidFill>
              </a:rPr>
              <a:t> </a:t>
            </a:r>
            <a:r>
              <a:rPr lang="en-US" sz="2400" dirty="0" err="1">
                <a:solidFill>
                  <a:srgbClr val="000000"/>
                </a:solidFill>
              </a:rPr>
              <a:t>Médica</a:t>
            </a:r>
            <a:r>
              <a:rPr lang="en-US" sz="2400" dirty="0">
                <a:solidFill>
                  <a:srgbClr val="000000"/>
                </a:solidFill>
              </a:rPr>
              <a:t>, </a:t>
            </a:r>
            <a:r>
              <a:rPr lang="en-US" sz="2400" dirty="0" err="1">
                <a:solidFill>
                  <a:srgbClr val="000000"/>
                </a:solidFill>
              </a:rPr>
              <a:t>ubicada</a:t>
            </a:r>
            <a:r>
              <a:rPr lang="en-US" sz="2400" dirty="0">
                <a:solidFill>
                  <a:srgbClr val="000000"/>
                </a:solidFill>
              </a:rPr>
              <a:t> </a:t>
            </a:r>
            <a:r>
              <a:rPr lang="en-US" sz="2400" dirty="0" err="1">
                <a:solidFill>
                  <a:srgbClr val="000000"/>
                </a:solidFill>
              </a:rPr>
              <a:t>en</a:t>
            </a:r>
            <a:r>
              <a:rPr lang="en-US" sz="2400" dirty="0">
                <a:solidFill>
                  <a:srgbClr val="000000"/>
                </a:solidFill>
              </a:rPr>
              <a:t> el </a:t>
            </a:r>
            <a:r>
              <a:rPr lang="en-US" sz="2400" dirty="0" err="1" smtClean="0">
                <a:solidFill>
                  <a:schemeClr val="tx1"/>
                </a:solidFill>
              </a:rPr>
              <a:t>quinto</a:t>
            </a:r>
            <a:r>
              <a:rPr lang="en-US" sz="2400" dirty="0" smtClean="0">
                <a:solidFill>
                  <a:schemeClr val="tx1"/>
                </a:solidFill>
              </a:rPr>
              <a:t> </a:t>
            </a:r>
            <a:r>
              <a:rPr lang="en-US" sz="2400" dirty="0" err="1">
                <a:solidFill>
                  <a:srgbClr val="000000"/>
                </a:solidFill>
              </a:rPr>
              <a:t>piso</a:t>
            </a:r>
            <a:r>
              <a:rPr lang="en-US" sz="2400" dirty="0" smtClean="0">
                <a:solidFill>
                  <a:srgbClr val="000000"/>
                </a:solidFill>
              </a:rPr>
              <a:t>. </a:t>
            </a:r>
            <a:endParaRPr dirty="0"/>
          </a:p>
        </p:txBody>
      </p:sp>
      <p:sp>
        <p:nvSpPr>
          <p:cNvPr id="173" name="Google Shape;173;p8"/>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Unidad de Atención Posterior a la Anestesia</a:t>
            </a:r>
            <a:endParaRPr/>
          </a:p>
        </p:txBody>
      </p:sp>
    </p:spTree>
    <p:extLst>
      <p:ext uri="{BB962C8B-B14F-4D97-AF65-F5344CB8AC3E}">
        <p14:creationId xmlns:p14="http://schemas.microsoft.com/office/powerpoint/2010/main" val="352827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179" name="Google Shape;179;p9"/>
          <p:cNvPicPr preferRelativeResize="0">
            <a:picLocks noGrp="1"/>
          </p:cNvPicPr>
          <p:nvPr>
            <p:ph type="body" idx="1"/>
          </p:nvPr>
        </p:nvPicPr>
        <p:blipFill rotWithShape="1">
          <a:blip r:embed="rId3">
            <a:alphaModFix/>
          </a:blip>
          <a:srcRect/>
          <a:stretch/>
        </p:blipFill>
        <p:spPr>
          <a:xfrm>
            <a:off x="1424781" y="1381125"/>
            <a:ext cx="6292849" cy="4719637"/>
          </a:xfrm>
          <a:prstGeom prst="rect">
            <a:avLst/>
          </a:prstGeom>
          <a:noFill/>
          <a:ln>
            <a:noFill/>
          </a:ln>
        </p:spPr>
      </p:pic>
      <p:sp>
        <p:nvSpPr>
          <p:cNvPr id="180" name="Google Shape;180;p9"/>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dirty="0" err="1"/>
              <a:t>Bienvenido</a:t>
            </a:r>
            <a:r>
              <a:rPr lang="en-US" dirty="0"/>
              <a:t> </a:t>
            </a:r>
            <a:r>
              <a:rPr lang="en-US" dirty="0" smtClean="0"/>
              <a:t>al Quinto </a:t>
            </a:r>
            <a:r>
              <a:rPr lang="en-US" dirty="0" err="1" smtClean="0"/>
              <a:t>Piso</a:t>
            </a:r>
            <a:endParaRPr dirty="0">
              <a:solidFill>
                <a:schemeClr val="accent4"/>
              </a:solidFill>
            </a:endParaRPr>
          </a:p>
        </p:txBody>
      </p:sp>
    </p:spTree>
    <p:extLst>
      <p:ext uri="{BB962C8B-B14F-4D97-AF65-F5344CB8AC3E}">
        <p14:creationId xmlns:p14="http://schemas.microsoft.com/office/powerpoint/2010/main" val="296778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87" name="Google Shape;187;p10"/>
          <p:cNvSpPr txBox="1">
            <a:spLocks noGrp="1"/>
          </p:cNvSpPr>
          <p:nvPr>
            <p:ph type="body" idx="1"/>
          </p:nvPr>
        </p:nvSpPr>
        <p:spPr>
          <a:xfrm>
            <a:off x="457201" y="1381125"/>
            <a:ext cx="7225644" cy="3165901"/>
          </a:xfrm>
          <a:prstGeom prst="rect">
            <a:avLst/>
          </a:prstGeom>
          <a:solidFill>
            <a:schemeClr val="lt1"/>
          </a:solidFill>
          <a:ln>
            <a:noFill/>
          </a:ln>
        </p:spPr>
        <p:txBody>
          <a:bodyPr spcFirstLastPara="1" wrap="square" lIns="0" tIns="0" rIns="0" bIns="0" anchor="t" anchorCtr="0">
            <a:normAutofit/>
          </a:bodyPr>
          <a:lstStyle/>
          <a:p>
            <a:pPr marL="342900" lvl="0" indent="0" algn="l" rtl="0">
              <a:lnSpc>
                <a:spcPct val="70000"/>
              </a:lnSpc>
              <a:spcBef>
                <a:spcPts val="0"/>
              </a:spcBef>
              <a:spcAft>
                <a:spcPts val="0"/>
              </a:spcAft>
              <a:buClr>
                <a:srgbClr val="0070C0"/>
              </a:buClr>
              <a:buSzPts val="999"/>
              <a:buNone/>
            </a:pPr>
            <a:r>
              <a:rPr lang="en-US" sz="2220" dirty="0" err="1">
                <a:solidFill>
                  <a:srgbClr val="D95E00"/>
                </a:solidFill>
              </a:rPr>
              <a:t>Dia</a:t>
            </a:r>
            <a:r>
              <a:rPr lang="en-US" sz="2220" dirty="0">
                <a:solidFill>
                  <a:srgbClr val="D95E00"/>
                </a:solidFill>
              </a:rPr>
              <a:t> de </a:t>
            </a:r>
            <a:r>
              <a:rPr lang="en-US" sz="2220" dirty="0" err="1">
                <a:solidFill>
                  <a:srgbClr val="D95E00"/>
                </a:solidFill>
              </a:rPr>
              <a:t>su</a:t>
            </a:r>
            <a:r>
              <a:rPr lang="en-US" sz="2220" dirty="0">
                <a:solidFill>
                  <a:srgbClr val="D95E00"/>
                </a:solidFill>
              </a:rPr>
              <a:t> </a:t>
            </a:r>
            <a:r>
              <a:rPr lang="en-US" sz="2220" dirty="0" err="1">
                <a:solidFill>
                  <a:srgbClr val="D95E00"/>
                </a:solidFill>
              </a:rPr>
              <a:t>cirugía</a:t>
            </a:r>
            <a:r>
              <a:rPr lang="en-US" sz="2220" dirty="0">
                <a:solidFill>
                  <a:srgbClr val="D95E00"/>
                </a:solidFill>
              </a:rPr>
              <a:t>:</a:t>
            </a:r>
            <a:endParaRPr sz="2220" dirty="0">
              <a:solidFill>
                <a:srgbClr val="D95E00"/>
              </a:solidFill>
            </a:endParaRPr>
          </a:p>
          <a:p>
            <a:pPr marL="468000" lvl="1" indent="-252000" algn="l" rtl="0">
              <a:lnSpc>
                <a:spcPct val="70000"/>
              </a:lnSpc>
              <a:spcBef>
                <a:spcPts val="1000"/>
              </a:spcBef>
              <a:spcAft>
                <a:spcPts val="0"/>
              </a:spcAft>
              <a:buClr>
                <a:srgbClr val="000000"/>
              </a:buClr>
              <a:buSzPts val="1850"/>
              <a:buFont typeface="Arial"/>
              <a:buChar char="•"/>
            </a:pPr>
            <a:r>
              <a:rPr lang="en-US" sz="1850" dirty="0" err="1">
                <a:solidFill>
                  <a:srgbClr val="000000"/>
                </a:solidFill>
              </a:rPr>
              <a:t>Catéter</a:t>
            </a:r>
            <a:r>
              <a:rPr lang="en-US" sz="1850" dirty="0">
                <a:solidFill>
                  <a:srgbClr val="000000"/>
                </a:solidFill>
              </a:rPr>
              <a:t> / </a:t>
            </a:r>
            <a:r>
              <a:rPr lang="en-US" sz="1850" dirty="0" err="1">
                <a:solidFill>
                  <a:srgbClr val="000000"/>
                </a:solidFill>
              </a:rPr>
              <a:t>sonda</a:t>
            </a:r>
            <a:r>
              <a:rPr lang="en-US" sz="1850" dirty="0">
                <a:solidFill>
                  <a:srgbClr val="000000"/>
                </a:solidFill>
              </a:rPr>
              <a:t> </a:t>
            </a:r>
            <a:r>
              <a:rPr lang="en-US" sz="1850" dirty="0" err="1">
                <a:solidFill>
                  <a:srgbClr val="000000"/>
                </a:solidFill>
              </a:rPr>
              <a:t>urinaria</a:t>
            </a:r>
            <a:r>
              <a:rPr lang="en-US" sz="1850" dirty="0">
                <a:solidFill>
                  <a:srgbClr val="000000"/>
                </a:solidFill>
              </a:rPr>
              <a:t>, via </a:t>
            </a:r>
            <a:r>
              <a:rPr lang="en-US" sz="1850" dirty="0" err="1">
                <a:solidFill>
                  <a:srgbClr val="000000"/>
                </a:solidFill>
              </a:rPr>
              <a:t>intravenosa</a:t>
            </a:r>
            <a:r>
              <a:rPr lang="en-US" sz="1850" dirty="0">
                <a:solidFill>
                  <a:srgbClr val="000000"/>
                </a:solidFill>
              </a:rPr>
              <a:t>, </a:t>
            </a:r>
            <a:r>
              <a:rPr lang="en-US" sz="1850" dirty="0" err="1">
                <a:solidFill>
                  <a:srgbClr val="000000"/>
                </a:solidFill>
              </a:rPr>
              <a:t>drenaje</a:t>
            </a:r>
            <a:r>
              <a:rPr lang="en-US" sz="1850" dirty="0">
                <a:solidFill>
                  <a:srgbClr val="000000"/>
                </a:solidFill>
              </a:rPr>
              <a:t> de </a:t>
            </a:r>
            <a:r>
              <a:rPr lang="en-US" sz="1850" dirty="0" err="1">
                <a:solidFill>
                  <a:srgbClr val="000000"/>
                </a:solidFill>
              </a:rPr>
              <a:t>heridas</a:t>
            </a:r>
            <a:endParaRPr sz="1850" dirty="0">
              <a:solidFill>
                <a:srgbClr val="000000"/>
              </a:solidFill>
            </a:endParaRPr>
          </a:p>
          <a:p>
            <a:pPr marL="468000" lvl="1" indent="-252000" algn="l" rtl="0">
              <a:lnSpc>
                <a:spcPct val="70000"/>
              </a:lnSpc>
              <a:spcBef>
                <a:spcPts val="1000"/>
              </a:spcBef>
              <a:spcAft>
                <a:spcPts val="0"/>
              </a:spcAft>
              <a:buClr>
                <a:srgbClr val="000000"/>
              </a:buClr>
              <a:buSzPts val="1850"/>
              <a:buFont typeface="Arial"/>
              <a:buChar char="•"/>
            </a:pPr>
            <a:r>
              <a:rPr lang="en-US" sz="1850" dirty="0">
                <a:solidFill>
                  <a:srgbClr val="000000"/>
                </a:solidFill>
              </a:rPr>
              <a:t>Use la </a:t>
            </a:r>
            <a:r>
              <a:rPr lang="en-US" sz="1850" dirty="0" err="1">
                <a:solidFill>
                  <a:srgbClr val="000000"/>
                </a:solidFill>
              </a:rPr>
              <a:t>barra</a:t>
            </a:r>
            <a:r>
              <a:rPr lang="en-US" sz="1850" dirty="0">
                <a:solidFill>
                  <a:srgbClr val="000000"/>
                </a:solidFill>
              </a:rPr>
              <a:t> de </a:t>
            </a:r>
            <a:r>
              <a:rPr lang="en-US" sz="1850" dirty="0" err="1">
                <a:solidFill>
                  <a:srgbClr val="000000"/>
                </a:solidFill>
              </a:rPr>
              <a:t>trapecio</a:t>
            </a:r>
            <a:r>
              <a:rPr lang="en-US" sz="1850" dirty="0">
                <a:solidFill>
                  <a:srgbClr val="000000"/>
                </a:solidFill>
              </a:rPr>
              <a:t> para </a:t>
            </a:r>
            <a:r>
              <a:rPr lang="en-US" sz="1850" dirty="0" err="1">
                <a:solidFill>
                  <a:srgbClr val="000000"/>
                </a:solidFill>
              </a:rPr>
              <a:t>levantarse</a:t>
            </a:r>
            <a:r>
              <a:rPr lang="en-US" sz="1850" dirty="0">
                <a:solidFill>
                  <a:srgbClr val="000000"/>
                </a:solidFill>
              </a:rPr>
              <a:t> y </a:t>
            </a:r>
            <a:r>
              <a:rPr lang="en-US" sz="1850" dirty="0" err="1">
                <a:solidFill>
                  <a:srgbClr val="000000"/>
                </a:solidFill>
              </a:rPr>
              <a:t>ayudar</a:t>
            </a:r>
            <a:r>
              <a:rPr lang="en-US" sz="1850" dirty="0">
                <a:solidFill>
                  <a:srgbClr val="000000"/>
                </a:solidFill>
              </a:rPr>
              <a:t> a </a:t>
            </a:r>
            <a:r>
              <a:rPr lang="en-US" sz="1850" dirty="0" err="1">
                <a:solidFill>
                  <a:srgbClr val="000000"/>
                </a:solidFill>
              </a:rPr>
              <a:t>moverse</a:t>
            </a:r>
            <a:r>
              <a:rPr lang="en-US" sz="1850" dirty="0">
                <a:solidFill>
                  <a:srgbClr val="000000"/>
                </a:solidFill>
              </a:rPr>
              <a:t> </a:t>
            </a:r>
            <a:r>
              <a:rPr lang="en-US" sz="1850" dirty="0" err="1">
                <a:solidFill>
                  <a:srgbClr val="000000"/>
                </a:solidFill>
              </a:rPr>
              <a:t>en</a:t>
            </a:r>
            <a:r>
              <a:rPr lang="en-US" sz="1850" dirty="0">
                <a:solidFill>
                  <a:srgbClr val="000000"/>
                </a:solidFill>
              </a:rPr>
              <a:t> la </a:t>
            </a:r>
            <a:r>
              <a:rPr lang="en-US" sz="1850" dirty="0" err="1">
                <a:solidFill>
                  <a:srgbClr val="000000"/>
                </a:solidFill>
              </a:rPr>
              <a:t>cama</a:t>
            </a:r>
            <a:endParaRPr dirty="0"/>
          </a:p>
          <a:p>
            <a:pPr marL="468000" lvl="1" indent="-252000" algn="l" rtl="0">
              <a:lnSpc>
                <a:spcPct val="70000"/>
              </a:lnSpc>
              <a:spcBef>
                <a:spcPts val="1000"/>
              </a:spcBef>
              <a:spcAft>
                <a:spcPts val="0"/>
              </a:spcAft>
              <a:buClr>
                <a:srgbClr val="000000"/>
              </a:buClr>
              <a:buSzPts val="1850"/>
              <a:buFont typeface="Arial"/>
              <a:buChar char="•"/>
            </a:pPr>
            <a:r>
              <a:rPr lang="en-US" sz="1850" dirty="0" err="1">
                <a:solidFill>
                  <a:srgbClr val="000000"/>
                </a:solidFill>
              </a:rPr>
              <a:t>Espirómetro</a:t>
            </a:r>
            <a:r>
              <a:rPr lang="en-US" sz="1850" dirty="0">
                <a:solidFill>
                  <a:srgbClr val="000000"/>
                </a:solidFill>
              </a:rPr>
              <a:t> de </a:t>
            </a:r>
            <a:r>
              <a:rPr lang="en-US" sz="1850" dirty="0" err="1">
                <a:solidFill>
                  <a:srgbClr val="000000"/>
                </a:solidFill>
              </a:rPr>
              <a:t>incentivo</a:t>
            </a:r>
            <a:r>
              <a:rPr lang="en-US" sz="1850" dirty="0">
                <a:solidFill>
                  <a:srgbClr val="000000"/>
                </a:solidFill>
              </a:rPr>
              <a:t> (I.S.) </a:t>
            </a:r>
            <a:r>
              <a:rPr lang="en-US" sz="1850" dirty="0" err="1">
                <a:solidFill>
                  <a:srgbClr val="000000"/>
                </a:solidFill>
              </a:rPr>
              <a:t>cada</a:t>
            </a:r>
            <a:r>
              <a:rPr lang="en-US" sz="1850" dirty="0">
                <a:solidFill>
                  <a:srgbClr val="000000"/>
                </a:solidFill>
              </a:rPr>
              <a:t> 4 horas </a:t>
            </a:r>
            <a:r>
              <a:rPr lang="en-US" sz="1850" dirty="0" err="1">
                <a:solidFill>
                  <a:srgbClr val="000000"/>
                </a:solidFill>
              </a:rPr>
              <a:t>mientras</a:t>
            </a:r>
            <a:r>
              <a:rPr lang="en-US" sz="1850" dirty="0">
                <a:solidFill>
                  <a:srgbClr val="000000"/>
                </a:solidFill>
              </a:rPr>
              <a:t> </a:t>
            </a:r>
            <a:r>
              <a:rPr lang="en-US" sz="1850" dirty="0" err="1">
                <a:solidFill>
                  <a:srgbClr val="000000"/>
                </a:solidFill>
              </a:rPr>
              <a:t>está</a:t>
            </a:r>
            <a:r>
              <a:rPr lang="en-US" sz="1850" dirty="0">
                <a:solidFill>
                  <a:srgbClr val="000000"/>
                </a:solidFill>
              </a:rPr>
              <a:t> </a:t>
            </a:r>
            <a:r>
              <a:rPr lang="en-US" sz="1850" dirty="0" err="1">
                <a:solidFill>
                  <a:srgbClr val="000000"/>
                </a:solidFill>
              </a:rPr>
              <a:t>despierto</a:t>
            </a:r>
            <a:r>
              <a:rPr lang="en-US" sz="1850" dirty="0">
                <a:solidFill>
                  <a:srgbClr val="000000"/>
                </a:solidFill>
              </a:rPr>
              <a:t>/a</a:t>
            </a:r>
            <a:endParaRPr dirty="0"/>
          </a:p>
          <a:p>
            <a:pPr marL="468000" lvl="1" indent="-252000" algn="l" rtl="0">
              <a:lnSpc>
                <a:spcPct val="70000"/>
              </a:lnSpc>
              <a:spcBef>
                <a:spcPts val="1000"/>
              </a:spcBef>
              <a:spcAft>
                <a:spcPts val="0"/>
              </a:spcAft>
              <a:buClr>
                <a:srgbClr val="000000"/>
              </a:buClr>
              <a:buSzPts val="1850"/>
              <a:buFont typeface="Arial"/>
              <a:buChar char="•"/>
            </a:pPr>
            <a:r>
              <a:rPr lang="en-US" sz="1850" dirty="0">
                <a:solidFill>
                  <a:srgbClr val="000000"/>
                </a:solidFill>
              </a:rPr>
              <a:t>La </a:t>
            </a:r>
            <a:r>
              <a:rPr lang="en-US" sz="1850" dirty="0" err="1">
                <a:solidFill>
                  <a:srgbClr val="000000"/>
                </a:solidFill>
              </a:rPr>
              <a:t>terapia</a:t>
            </a:r>
            <a:r>
              <a:rPr lang="en-US" sz="1850" dirty="0">
                <a:solidFill>
                  <a:srgbClr val="000000"/>
                </a:solidFill>
              </a:rPr>
              <a:t> de </a:t>
            </a:r>
            <a:r>
              <a:rPr lang="en-US" sz="1850" dirty="0" err="1">
                <a:solidFill>
                  <a:srgbClr val="000000"/>
                </a:solidFill>
              </a:rPr>
              <a:t>frío</a:t>
            </a:r>
            <a:r>
              <a:rPr lang="en-US" sz="1850" dirty="0">
                <a:solidFill>
                  <a:srgbClr val="000000"/>
                </a:solidFill>
              </a:rPr>
              <a:t> se </a:t>
            </a:r>
            <a:r>
              <a:rPr lang="en-US" sz="1850" dirty="0" err="1">
                <a:solidFill>
                  <a:srgbClr val="000000"/>
                </a:solidFill>
              </a:rPr>
              <a:t>puede</a:t>
            </a:r>
            <a:r>
              <a:rPr lang="en-US" sz="1850" dirty="0">
                <a:solidFill>
                  <a:srgbClr val="000000"/>
                </a:solidFill>
              </a:rPr>
              <a:t> </a:t>
            </a:r>
            <a:r>
              <a:rPr lang="en-US" sz="1850" dirty="0" err="1">
                <a:solidFill>
                  <a:srgbClr val="000000"/>
                </a:solidFill>
              </a:rPr>
              <a:t>aplicar</a:t>
            </a:r>
            <a:r>
              <a:rPr lang="en-US" sz="1850" dirty="0">
                <a:solidFill>
                  <a:srgbClr val="000000"/>
                </a:solidFill>
              </a:rPr>
              <a:t> a </a:t>
            </a:r>
            <a:r>
              <a:rPr lang="en-US" sz="1850" dirty="0" err="1">
                <a:solidFill>
                  <a:srgbClr val="000000"/>
                </a:solidFill>
              </a:rPr>
              <a:t>su</a:t>
            </a:r>
            <a:r>
              <a:rPr lang="en-US" sz="1850" dirty="0">
                <a:solidFill>
                  <a:srgbClr val="000000"/>
                </a:solidFill>
              </a:rPr>
              <a:t> </a:t>
            </a:r>
            <a:r>
              <a:rPr lang="en-US" sz="1850" dirty="0" err="1">
                <a:solidFill>
                  <a:srgbClr val="000000"/>
                </a:solidFill>
              </a:rPr>
              <a:t>articulación</a:t>
            </a:r>
            <a:r>
              <a:rPr lang="en-US" sz="1850" dirty="0">
                <a:solidFill>
                  <a:srgbClr val="000000"/>
                </a:solidFill>
              </a:rPr>
              <a:t>, </a:t>
            </a:r>
            <a:r>
              <a:rPr lang="en-US" sz="1850" dirty="0" err="1">
                <a:solidFill>
                  <a:srgbClr val="000000"/>
                </a:solidFill>
              </a:rPr>
              <a:t>si</a:t>
            </a:r>
            <a:r>
              <a:rPr lang="en-US" sz="1850" dirty="0">
                <a:solidFill>
                  <a:srgbClr val="000000"/>
                </a:solidFill>
              </a:rPr>
              <a:t> lo </a:t>
            </a:r>
            <a:r>
              <a:rPr lang="en-US" sz="1850" dirty="0" err="1">
                <a:solidFill>
                  <a:srgbClr val="000000"/>
                </a:solidFill>
              </a:rPr>
              <a:t>ordena</a:t>
            </a:r>
            <a:r>
              <a:rPr lang="en-US" sz="1850" dirty="0">
                <a:solidFill>
                  <a:srgbClr val="000000"/>
                </a:solidFill>
              </a:rPr>
              <a:t> </a:t>
            </a:r>
            <a:r>
              <a:rPr lang="en-US" sz="1850" dirty="0" err="1">
                <a:solidFill>
                  <a:srgbClr val="000000"/>
                </a:solidFill>
              </a:rPr>
              <a:t>su</a:t>
            </a:r>
            <a:r>
              <a:rPr lang="en-US" sz="1850" dirty="0">
                <a:solidFill>
                  <a:srgbClr val="000000"/>
                </a:solidFill>
              </a:rPr>
              <a:t> </a:t>
            </a:r>
            <a:r>
              <a:rPr lang="en-US" sz="1850" dirty="0" err="1">
                <a:solidFill>
                  <a:srgbClr val="000000"/>
                </a:solidFill>
              </a:rPr>
              <a:t>cirujano</a:t>
            </a:r>
            <a:endParaRPr sz="1850" dirty="0">
              <a:solidFill>
                <a:srgbClr val="000000"/>
              </a:solidFill>
            </a:endParaRPr>
          </a:p>
          <a:p>
            <a:pPr marL="468000" lvl="1" indent="-252000" algn="l" rtl="0">
              <a:lnSpc>
                <a:spcPct val="70000"/>
              </a:lnSpc>
              <a:spcBef>
                <a:spcPts val="1000"/>
              </a:spcBef>
              <a:spcAft>
                <a:spcPts val="0"/>
              </a:spcAft>
              <a:buClr>
                <a:srgbClr val="000000"/>
              </a:buClr>
              <a:buSzPts val="1850"/>
              <a:buFont typeface="Arial"/>
              <a:buChar char="•"/>
            </a:pPr>
            <a:r>
              <a:rPr lang="en-US" sz="1850" dirty="0" err="1">
                <a:solidFill>
                  <a:srgbClr val="000000"/>
                </a:solidFill>
              </a:rPr>
              <a:t>Dispositivos</a:t>
            </a:r>
            <a:r>
              <a:rPr lang="en-US" sz="1850" dirty="0">
                <a:solidFill>
                  <a:srgbClr val="000000"/>
                </a:solidFill>
              </a:rPr>
              <a:t> de </a:t>
            </a:r>
            <a:r>
              <a:rPr lang="en-US" sz="1850" dirty="0" err="1">
                <a:solidFill>
                  <a:srgbClr val="000000"/>
                </a:solidFill>
              </a:rPr>
              <a:t>Compresión</a:t>
            </a:r>
            <a:r>
              <a:rPr lang="en-US" sz="1850" dirty="0">
                <a:solidFill>
                  <a:srgbClr val="000000"/>
                </a:solidFill>
              </a:rPr>
              <a:t> </a:t>
            </a:r>
            <a:r>
              <a:rPr lang="en-US" sz="1850" dirty="0" err="1">
                <a:solidFill>
                  <a:srgbClr val="000000"/>
                </a:solidFill>
              </a:rPr>
              <a:t>Secuencial</a:t>
            </a:r>
            <a:r>
              <a:rPr lang="en-US" sz="1850" dirty="0">
                <a:solidFill>
                  <a:srgbClr val="000000"/>
                </a:solidFill>
              </a:rPr>
              <a:t> (SCD), Medias </a:t>
            </a:r>
            <a:r>
              <a:rPr lang="en-US" sz="1850" dirty="0" err="1">
                <a:solidFill>
                  <a:srgbClr val="000000"/>
                </a:solidFill>
              </a:rPr>
              <a:t>Disuasorias</a:t>
            </a:r>
            <a:r>
              <a:rPr lang="en-US" sz="1850" dirty="0">
                <a:solidFill>
                  <a:srgbClr val="000000"/>
                </a:solidFill>
              </a:rPr>
              <a:t> de </a:t>
            </a:r>
            <a:r>
              <a:rPr lang="en-US" sz="1850" dirty="0" err="1">
                <a:solidFill>
                  <a:srgbClr val="000000"/>
                </a:solidFill>
              </a:rPr>
              <a:t>Tromboembolismo</a:t>
            </a:r>
            <a:r>
              <a:rPr lang="en-US" sz="1850" dirty="0">
                <a:solidFill>
                  <a:srgbClr val="000000"/>
                </a:solidFill>
              </a:rPr>
              <a:t> (TEDS), </a:t>
            </a:r>
            <a:r>
              <a:rPr lang="en-US" sz="1850" dirty="0" err="1">
                <a:solidFill>
                  <a:srgbClr val="000000"/>
                </a:solidFill>
              </a:rPr>
              <a:t>bombas</a:t>
            </a:r>
            <a:r>
              <a:rPr lang="en-US" sz="1850" dirty="0">
                <a:solidFill>
                  <a:srgbClr val="000000"/>
                </a:solidFill>
              </a:rPr>
              <a:t> de </a:t>
            </a:r>
            <a:r>
              <a:rPr lang="en-US" sz="1850" dirty="0" err="1">
                <a:solidFill>
                  <a:srgbClr val="000000"/>
                </a:solidFill>
              </a:rPr>
              <a:t>tobillo</a:t>
            </a:r>
            <a:r>
              <a:rPr lang="en-US" sz="1850" dirty="0">
                <a:solidFill>
                  <a:srgbClr val="000000"/>
                </a:solidFill>
              </a:rPr>
              <a:t> </a:t>
            </a:r>
            <a:r>
              <a:rPr lang="en-US" sz="1850" dirty="0" err="1">
                <a:solidFill>
                  <a:srgbClr val="000000"/>
                </a:solidFill>
              </a:rPr>
              <a:t>cada</a:t>
            </a:r>
            <a:r>
              <a:rPr lang="en-US" sz="1850" dirty="0">
                <a:solidFill>
                  <a:srgbClr val="000000"/>
                </a:solidFill>
              </a:rPr>
              <a:t> hora </a:t>
            </a:r>
            <a:r>
              <a:rPr lang="en-US" sz="1850" dirty="0" err="1">
                <a:solidFill>
                  <a:srgbClr val="000000"/>
                </a:solidFill>
              </a:rPr>
              <a:t>mientras</a:t>
            </a:r>
            <a:r>
              <a:rPr lang="en-US" sz="1850" dirty="0">
                <a:solidFill>
                  <a:srgbClr val="000000"/>
                </a:solidFill>
              </a:rPr>
              <a:t> </a:t>
            </a:r>
            <a:r>
              <a:rPr lang="en-US" sz="1850" dirty="0" err="1">
                <a:solidFill>
                  <a:srgbClr val="000000"/>
                </a:solidFill>
              </a:rPr>
              <a:t>esté</a:t>
            </a:r>
            <a:r>
              <a:rPr lang="en-US" sz="1850" dirty="0">
                <a:solidFill>
                  <a:srgbClr val="000000"/>
                </a:solidFill>
              </a:rPr>
              <a:t> </a:t>
            </a:r>
            <a:r>
              <a:rPr lang="en-US" sz="1850" dirty="0" err="1">
                <a:solidFill>
                  <a:srgbClr val="000000"/>
                </a:solidFill>
              </a:rPr>
              <a:t>despierto</a:t>
            </a:r>
            <a:r>
              <a:rPr lang="en-US" sz="1850" dirty="0">
                <a:solidFill>
                  <a:srgbClr val="000000"/>
                </a:solidFill>
              </a:rPr>
              <a:t>, </a:t>
            </a:r>
            <a:r>
              <a:rPr lang="en-US" sz="1850" dirty="0" err="1">
                <a:solidFill>
                  <a:srgbClr val="000000"/>
                </a:solidFill>
              </a:rPr>
              <a:t>según</a:t>
            </a:r>
            <a:r>
              <a:rPr lang="en-US" sz="1850" dirty="0">
                <a:solidFill>
                  <a:srgbClr val="000000"/>
                </a:solidFill>
              </a:rPr>
              <a:t> lo </a:t>
            </a:r>
            <a:r>
              <a:rPr lang="en-US" sz="1850" dirty="0" err="1">
                <a:solidFill>
                  <a:srgbClr val="000000"/>
                </a:solidFill>
              </a:rPr>
              <a:t>ordenado</a:t>
            </a:r>
            <a:r>
              <a:rPr lang="en-US" sz="1850" dirty="0">
                <a:solidFill>
                  <a:srgbClr val="000000"/>
                </a:solidFill>
              </a:rPr>
              <a:t> </a:t>
            </a:r>
            <a:r>
              <a:rPr lang="en-US" sz="1850" dirty="0" err="1">
                <a:solidFill>
                  <a:srgbClr val="000000"/>
                </a:solidFill>
              </a:rPr>
              <a:t>por</a:t>
            </a:r>
            <a:r>
              <a:rPr lang="en-US" sz="1850" dirty="0">
                <a:solidFill>
                  <a:srgbClr val="000000"/>
                </a:solidFill>
              </a:rPr>
              <a:t> </a:t>
            </a:r>
            <a:r>
              <a:rPr lang="en-US" sz="1850" dirty="0" err="1">
                <a:solidFill>
                  <a:srgbClr val="000000"/>
                </a:solidFill>
              </a:rPr>
              <a:t>su</a:t>
            </a:r>
            <a:r>
              <a:rPr lang="en-US" sz="1850" dirty="0">
                <a:solidFill>
                  <a:srgbClr val="000000"/>
                </a:solidFill>
              </a:rPr>
              <a:t> </a:t>
            </a:r>
            <a:r>
              <a:rPr lang="en-US" sz="1850" dirty="0" err="1">
                <a:solidFill>
                  <a:srgbClr val="000000"/>
                </a:solidFill>
              </a:rPr>
              <a:t>cirujano</a:t>
            </a:r>
            <a:endParaRPr sz="1850" dirty="0">
              <a:solidFill>
                <a:srgbClr val="000000"/>
              </a:solidFill>
            </a:endParaRPr>
          </a:p>
          <a:p>
            <a:pPr marL="468000" lvl="1" indent="-252000" algn="l" rtl="0">
              <a:lnSpc>
                <a:spcPct val="70000"/>
              </a:lnSpc>
              <a:spcBef>
                <a:spcPts val="1000"/>
              </a:spcBef>
              <a:spcAft>
                <a:spcPts val="0"/>
              </a:spcAft>
              <a:buClr>
                <a:schemeClr val="dk2"/>
              </a:buClr>
              <a:buSzPts val="1850"/>
              <a:buFont typeface="Arial"/>
              <a:buChar char="•"/>
            </a:pPr>
            <a:r>
              <a:rPr lang="en-US" sz="1850" dirty="0" err="1">
                <a:solidFill>
                  <a:schemeClr val="dk2"/>
                </a:solidFill>
              </a:rPr>
              <a:t>Fisioterapia</a:t>
            </a:r>
            <a:r>
              <a:rPr lang="en-US" sz="1850" dirty="0">
                <a:solidFill>
                  <a:schemeClr val="dk2"/>
                </a:solidFill>
              </a:rPr>
              <a:t> </a:t>
            </a:r>
            <a:r>
              <a:rPr lang="en-US" sz="1850" dirty="0" err="1">
                <a:solidFill>
                  <a:schemeClr val="dk2"/>
                </a:solidFill>
              </a:rPr>
              <a:t>pasara</a:t>
            </a:r>
            <a:r>
              <a:rPr lang="en-US" sz="1850" dirty="0">
                <a:solidFill>
                  <a:schemeClr val="dk2"/>
                </a:solidFill>
              </a:rPr>
              <a:t> para </a:t>
            </a:r>
            <a:r>
              <a:rPr lang="en-US" sz="1850" dirty="0" err="1">
                <a:solidFill>
                  <a:schemeClr val="dk2"/>
                </a:solidFill>
              </a:rPr>
              <a:t>evaluar</a:t>
            </a:r>
            <a:r>
              <a:rPr lang="en-US" sz="1850" dirty="0">
                <a:solidFill>
                  <a:schemeClr val="dk2"/>
                </a:solidFill>
              </a:rPr>
              <a:t> </a:t>
            </a:r>
            <a:r>
              <a:rPr lang="en-US" sz="1850" dirty="0" err="1">
                <a:solidFill>
                  <a:schemeClr val="dk2"/>
                </a:solidFill>
              </a:rPr>
              <a:t>su</a:t>
            </a:r>
            <a:r>
              <a:rPr lang="en-US" sz="1850" dirty="0">
                <a:solidFill>
                  <a:schemeClr val="dk2"/>
                </a:solidFill>
              </a:rPr>
              <a:t> </a:t>
            </a:r>
            <a:r>
              <a:rPr lang="en-US" sz="1850" dirty="0" err="1">
                <a:solidFill>
                  <a:schemeClr val="dk2"/>
                </a:solidFill>
              </a:rPr>
              <a:t>movilización</a:t>
            </a:r>
            <a:r>
              <a:rPr lang="en-US" sz="1850" dirty="0">
                <a:solidFill>
                  <a:schemeClr val="dk2"/>
                </a:solidFill>
              </a:rPr>
              <a:t> </a:t>
            </a:r>
            <a:r>
              <a:rPr lang="en-US" sz="1850" dirty="0" err="1">
                <a:solidFill>
                  <a:schemeClr val="dk2"/>
                </a:solidFill>
              </a:rPr>
              <a:t>temprana</a:t>
            </a:r>
            <a:r>
              <a:rPr lang="en-US" sz="1850" dirty="0">
                <a:solidFill>
                  <a:schemeClr val="dk2"/>
                </a:solidFill>
              </a:rPr>
              <a:t> (</a:t>
            </a:r>
            <a:r>
              <a:rPr lang="en-US" sz="1850" dirty="0" err="1">
                <a:solidFill>
                  <a:schemeClr val="dk2"/>
                </a:solidFill>
              </a:rPr>
              <a:t>caminar</a:t>
            </a:r>
            <a:r>
              <a:rPr lang="en-US" sz="1850" dirty="0">
                <a:solidFill>
                  <a:schemeClr val="dk2"/>
                </a:solidFill>
              </a:rPr>
              <a:t>)</a:t>
            </a:r>
            <a:endParaRPr sz="1850" dirty="0">
              <a:solidFill>
                <a:schemeClr val="dk2"/>
              </a:solidFill>
            </a:endParaRPr>
          </a:p>
          <a:p>
            <a:pPr marL="342900" lvl="0" indent="-342900" algn="l" rtl="0">
              <a:lnSpc>
                <a:spcPct val="70000"/>
              </a:lnSpc>
              <a:spcBef>
                <a:spcPts val="1000"/>
              </a:spcBef>
              <a:spcAft>
                <a:spcPts val="0"/>
              </a:spcAft>
              <a:buClr>
                <a:schemeClr val="dk1"/>
              </a:buClr>
              <a:buSzPts val="999"/>
              <a:buNone/>
            </a:pPr>
            <a:endParaRPr sz="2220" dirty="0">
              <a:solidFill>
                <a:srgbClr val="D95E00"/>
              </a:solidFill>
            </a:endParaRPr>
          </a:p>
          <a:p>
            <a:pPr marL="342900" lvl="0" indent="-342900" algn="l" rtl="0">
              <a:lnSpc>
                <a:spcPct val="70000"/>
              </a:lnSpc>
              <a:spcBef>
                <a:spcPts val="1000"/>
              </a:spcBef>
              <a:spcAft>
                <a:spcPts val="0"/>
              </a:spcAft>
              <a:buClr>
                <a:schemeClr val="dk1"/>
              </a:buClr>
              <a:buSzPts val="2220"/>
              <a:buNone/>
            </a:pPr>
            <a:endParaRPr sz="2220" dirty="0">
              <a:solidFill>
                <a:srgbClr val="000000"/>
              </a:solidFill>
            </a:endParaRPr>
          </a:p>
          <a:p>
            <a:pPr marL="342900" lvl="0" indent="-201930" algn="l" rtl="0">
              <a:lnSpc>
                <a:spcPct val="80000"/>
              </a:lnSpc>
              <a:spcBef>
                <a:spcPts val="1000"/>
              </a:spcBef>
              <a:spcAft>
                <a:spcPts val="0"/>
              </a:spcAft>
              <a:buSzPts val="2220"/>
              <a:buNone/>
            </a:pPr>
            <a:endParaRPr sz="2220" dirty="0"/>
          </a:p>
        </p:txBody>
      </p:sp>
      <p:sp>
        <p:nvSpPr>
          <p:cNvPr id="188" name="Google Shape;188;p10"/>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n-US">
                <a:solidFill>
                  <a:srgbClr val="D95E00"/>
                </a:solidFill>
              </a:rPr>
              <a:t>Plan de Cuidados del Paciente</a:t>
            </a:r>
            <a:endParaRPr/>
          </a:p>
        </p:txBody>
      </p:sp>
      <p:pic>
        <p:nvPicPr>
          <p:cNvPr id="189" name="Google Shape;189;p10"/>
          <p:cNvPicPr preferRelativeResize="0"/>
          <p:nvPr/>
        </p:nvPicPr>
        <p:blipFill rotWithShape="1">
          <a:blip r:embed="rId3">
            <a:alphaModFix/>
          </a:blip>
          <a:srcRect/>
          <a:stretch/>
        </p:blipFill>
        <p:spPr>
          <a:xfrm>
            <a:off x="817854" y="4461789"/>
            <a:ext cx="1875307" cy="1434145"/>
          </a:xfrm>
          <a:prstGeom prst="rect">
            <a:avLst/>
          </a:prstGeom>
          <a:noFill/>
          <a:ln>
            <a:noFill/>
          </a:ln>
        </p:spPr>
      </p:pic>
      <p:pic>
        <p:nvPicPr>
          <p:cNvPr id="190" name="Google Shape;190;p10"/>
          <p:cNvPicPr preferRelativeResize="0"/>
          <p:nvPr/>
        </p:nvPicPr>
        <p:blipFill rotWithShape="1">
          <a:blip r:embed="rId4">
            <a:alphaModFix/>
          </a:blip>
          <a:srcRect/>
          <a:stretch/>
        </p:blipFill>
        <p:spPr>
          <a:xfrm>
            <a:off x="5166422" y="4461789"/>
            <a:ext cx="1617555" cy="1442622"/>
          </a:xfrm>
          <a:prstGeom prst="rect">
            <a:avLst/>
          </a:prstGeom>
          <a:noFill/>
          <a:ln>
            <a:noFill/>
          </a:ln>
        </p:spPr>
      </p:pic>
      <p:pic>
        <p:nvPicPr>
          <p:cNvPr id="191" name="Google Shape;191;p10"/>
          <p:cNvPicPr preferRelativeResize="0"/>
          <p:nvPr/>
        </p:nvPicPr>
        <p:blipFill rotWithShape="1">
          <a:blip r:embed="rId5">
            <a:alphaModFix/>
          </a:blip>
          <a:srcRect/>
          <a:stretch/>
        </p:blipFill>
        <p:spPr>
          <a:xfrm>
            <a:off x="3087926" y="4470265"/>
            <a:ext cx="1683731" cy="1434146"/>
          </a:xfrm>
          <a:prstGeom prst="rect">
            <a:avLst/>
          </a:prstGeom>
          <a:noFill/>
          <a:ln>
            <a:noFill/>
          </a:ln>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7182347" y="4389321"/>
            <a:ext cx="1350841" cy="151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95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28</a:t>
            </a:fld>
            <a:endParaRPr lang="en-US" dirty="0"/>
          </a:p>
        </p:txBody>
      </p:sp>
      <p:sp>
        <p:nvSpPr>
          <p:cNvPr id="4" name="Title 3"/>
          <p:cNvSpPr>
            <a:spLocks noGrp="1"/>
          </p:cNvSpPr>
          <p:nvPr>
            <p:ph type="title"/>
          </p:nvPr>
        </p:nvSpPr>
        <p:spPr/>
        <p:txBody>
          <a:bodyPr/>
          <a:lstStyle/>
          <a:p>
            <a:r>
              <a:rPr lang="en-US" sz="3600" dirty="0" err="1" smtClean="0"/>
              <a:t>Terapia</a:t>
            </a:r>
            <a:r>
              <a:rPr lang="en-US" sz="3600" dirty="0" smtClean="0"/>
              <a:t> de </a:t>
            </a:r>
            <a:r>
              <a:rPr lang="en-US" sz="3600" dirty="0" err="1" smtClean="0"/>
              <a:t>Frío</a:t>
            </a:r>
            <a:endParaRPr lang="en-US" sz="3600" dirty="0"/>
          </a:p>
        </p:txBody>
      </p:sp>
      <p:pic>
        <p:nvPicPr>
          <p:cNvPr id="1026" name="Picture 2" descr="Solution Matrix Knee Wrap Kit : Ice or Heat Wrap for Injuries, 3 ..."/>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602016" y="1226191"/>
            <a:ext cx="2548590" cy="2320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I Cold Therapy Wraps | Shop for wraps and gel p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618" y="3546711"/>
            <a:ext cx="2410980" cy="24109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 Cold Therapy Wraps | Shop for wraps and gel pa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930" y="3615390"/>
            <a:ext cx="2342301" cy="23423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tient and therapist with SMI Compression Knee Wr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091" y="1391122"/>
            <a:ext cx="1714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 Compression Hip Wrap with Gel Ba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336" y="3534247"/>
            <a:ext cx="34099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rapist and patient with SMI Compression Hip Wr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6838" y="1294870"/>
            <a:ext cx="1714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678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97" name="Google Shape;197;p11"/>
          <p:cNvSpPr txBox="1">
            <a:spLocks noGrp="1"/>
          </p:cNvSpPr>
          <p:nvPr>
            <p:ph type="body" idx="1"/>
          </p:nvPr>
        </p:nvSpPr>
        <p:spPr>
          <a:xfrm>
            <a:off x="457201" y="1228725"/>
            <a:ext cx="4026000" cy="4719600"/>
          </a:xfrm>
          <a:prstGeom prst="rect">
            <a:avLst/>
          </a:prstGeom>
          <a:noFill/>
          <a:ln>
            <a:noFill/>
          </a:ln>
        </p:spPr>
        <p:txBody>
          <a:bodyPr spcFirstLastPara="1" wrap="square" lIns="0" tIns="0" rIns="0" bIns="0" anchor="t" anchorCtr="0">
            <a:normAutofit lnSpcReduction="10000"/>
          </a:bodyPr>
          <a:lstStyle/>
          <a:p>
            <a:pPr marL="342900" lvl="0" indent="-342900" algn="l" rtl="0">
              <a:lnSpc>
                <a:spcPct val="90000"/>
              </a:lnSpc>
              <a:spcBef>
                <a:spcPts val="0"/>
              </a:spcBef>
              <a:spcAft>
                <a:spcPts val="0"/>
              </a:spcAft>
              <a:buSzPts val="2000"/>
              <a:buChar char="•"/>
            </a:pPr>
            <a:r>
              <a:rPr lang="en-US"/>
              <a:t>Puede recibir una habitación individual o doble. </a:t>
            </a:r>
            <a:endParaRPr/>
          </a:p>
          <a:p>
            <a:pPr marL="342900" lvl="0" indent="-342900" algn="l" rtl="0">
              <a:lnSpc>
                <a:spcPct val="90000"/>
              </a:lnSpc>
              <a:spcBef>
                <a:spcPts val="1000"/>
              </a:spcBef>
              <a:spcAft>
                <a:spcPts val="0"/>
              </a:spcAft>
              <a:buSzPts val="2000"/>
              <a:buChar char="•"/>
            </a:pPr>
            <a:r>
              <a:rPr lang="en-US"/>
              <a:t>Hay una televisión en cada habitación. </a:t>
            </a:r>
            <a:endParaRPr/>
          </a:p>
          <a:p>
            <a:pPr marL="342900" lvl="0" indent="-342900" algn="l" rtl="0">
              <a:lnSpc>
                <a:spcPct val="90000"/>
              </a:lnSpc>
              <a:spcBef>
                <a:spcPts val="1000"/>
              </a:spcBef>
              <a:spcAft>
                <a:spcPts val="0"/>
              </a:spcAft>
              <a:buSzPts val="2000"/>
              <a:buChar char="•"/>
            </a:pPr>
            <a:r>
              <a:rPr lang="en-US"/>
              <a:t>¡Por favor no traiga objetos de valor al hospital! </a:t>
            </a:r>
            <a:endParaRPr/>
          </a:p>
          <a:p>
            <a:pPr marL="342900" lvl="0" indent="-342900" algn="l" rtl="0">
              <a:lnSpc>
                <a:spcPct val="90000"/>
              </a:lnSpc>
              <a:spcBef>
                <a:spcPts val="1000"/>
              </a:spcBef>
              <a:spcAft>
                <a:spcPts val="0"/>
              </a:spcAft>
              <a:buSzPts val="2000"/>
              <a:buChar char="•"/>
            </a:pPr>
            <a:r>
              <a:rPr lang="en-US"/>
              <a:t>El Centro Médico Mercy tiene una red de Wi-Fi para invitados para que pueda conectarse a Internet utilizando cualquier dispositivo móvil. </a:t>
            </a:r>
            <a:endParaRPr/>
          </a:p>
          <a:p>
            <a:pPr marL="342900" lvl="0" indent="-342900" algn="l" rtl="0">
              <a:lnSpc>
                <a:spcPct val="90000"/>
              </a:lnSpc>
              <a:spcBef>
                <a:spcPts val="1000"/>
              </a:spcBef>
              <a:spcAft>
                <a:spcPts val="0"/>
              </a:spcAft>
              <a:buSzPts val="2000"/>
              <a:buChar char="•"/>
            </a:pPr>
            <a:r>
              <a:rPr lang="en-US"/>
              <a:t>La familia puede quedarse con usted las 24 horas. </a:t>
            </a:r>
            <a:endParaRPr/>
          </a:p>
          <a:p>
            <a:pPr marL="342900" lvl="0" indent="-342900" algn="l" rtl="0">
              <a:lnSpc>
                <a:spcPct val="90000"/>
              </a:lnSpc>
              <a:spcBef>
                <a:spcPts val="1000"/>
              </a:spcBef>
              <a:spcAft>
                <a:spcPts val="0"/>
              </a:spcAft>
              <a:buSzPts val="2000"/>
              <a:buChar char="•"/>
            </a:pPr>
            <a:r>
              <a:rPr lang="en-US"/>
              <a:t>Recuerde que el equipo entero debe lavarse las manos, familiares y visitantes.</a:t>
            </a:r>
            <a:endParaRPr/>
          </a:p>
          <a:p>
            <a:pPr marL="0" lvl="0" indent="0" algn="l" rtl="0">
              <a:lnSpc>
                <a:spcPct val="90000"/>
              </a:lnSpc>
              <a:spcBef>
                <a:spcPts val="1000"/>
              </a:spcBef>
              <a:spcAft>
                <a:spcPts val="0"/>
              </a:spcAft>
              <a:buSzPts val="2000"/>
              <a:buNone/>
            </a:pPr>
            <a:endParaRPr/>
          </a:p>
          <a:p>
            <a:pPr marL="342900" lvl="0" indent="-215900" algn="l" rtl="0">
              <a:lnSpc>
                <a:spcPct val="90000"/>
              </a:lnSpc>
              <a:spcBef>
                <a:spcPts val="1000"/>
              </a:spcBef>
              <a:spcAft>
                <a:spcPts val="0"/>
              </a:spcAft>
              <a:buSzPts val="2000"/>
              <a:buNone/>
            </a:pPr>
            <a:endParaRPr/>
          </a:p>
        </p:txBody>
      </p:sp>
      <p:pic>
        <p:nvPicPr>
          <p:cNvPr id="198" name="Google Shape;198;p11"/>
          <p:cNvPicPr preferRelativeResize="0">
            <a:picLocks noGrp="1"/>
          </p:cNvPicPr>
          <p:nvPr>
            <p:ph type="body" idx="2"/>
          </p:nvPr>
        </p:nvPicPr>
        <p:blipFill rotWithShape="1">
          <a:blip r:embed="rId3">
            <a:alphaModFix/>
          </a:blip>
          <a:srcRect/>
          <a:stretch/>
        </p:blipFill>
        <p:spPr>
          <a:xfrm>
            <a:off x="4659313" y="2231231"/>
            <a:ext cx="4025900" cy="3019425"/>
          </a:xfrm>
          <a:prstGeom prst="roundRect">
            <a:avLst>
              <a:gd name="adj" fmla="val 1970"/>
            </a:avLst>
          </a:prstGeom>
          <a:noFill/>
          <a:ln>
            <a:noFill/>
          </a:ln>
        </p:spPr>
      </p:pic>
      <p:sp>
        <p:nvSpPr>
          <p:cNvPr id="199" name="Google Shape;199;p1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Habitación del Paciente</a:t>
            </a:r>
            <a:endParaRPr/>
          </a:p>
        </p:txBody>
      </p:sp>
    </p:spTree>
    <p:extLst>
      <p:ext uri="{BB962C8B-B14F-4D97-AF65-F5344CB8AC3E}">
        <p14:creationId xmlns:p14="http://schemas.microsoft.com/office/powerpoint/2010/main" val="173851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sldNum" idx="4294967295"/>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28" name="Google Shape;128;p3"/>
          <p:cNvSpPr txBox="1">
            <a:spLocks noGrp="1"/>
          </p:cNvSpPr>
          <p:nvPr>
            <p:ph type="body" idx="4294967295"/>
          </p:nvPr>
        </p:nvSpPr>
        <p:spPr>
          <a:xfrm>
            <a:off x="120367" y="1240366"/>
            <a:ext cx="7377713" cy="4719638"/>
          </a:xfrm>
          <a:prstGeom prst="rect">
            <a:avLst/>
          </a:prstGeom>
          <a:noFill/>
          <a:ln>
            <a:noFill/>
          </a:ln>
        </p:spPr>
        <p:txBody>
          <a:bodyPr spcFirstLastPara="1" wrap="square" lIns="0" tIns="0" rIns="0" bIns="0" anchor="t" anchorCtr="0">
            <a:normAutofit lnSpcReduction="10000"/>
          </a:bodyPr>
          <a:lstStyle/>
          <a:p>
            <a:pPr marL="457200" lvl="0" indent="-368300" algn="just" rtl="0">
              <a:spcBef>
                <a:spcPts val="0"/>
              </a:spcBef>
              <a:spcAft>
                <a:spcPts val="0"/>
              </a:spcAft>
              <a:buClr>
                <a:srgbClr val="0070C0"/>
              </a:buClr>
              <a:buSzPts val="2200"/>
              <a:buFont typeface="Times New Roman"/>
              <a:buChar char="•"/>
            </a:pPr>
            <a:r>
              <a:rPr lang="en-US" sz="2200" dirty="0" err="1"/>
              <a:t>Certificación</a:t>
            </a:r>
            <a:r>
              <a:rPr lang="en-US" sz="2200" dirty="0"/>
              <a:t> </a:t>
            </a:r>
            <a:r>
              <a:rPr lang="en-US" sz="2200" dirty="0" err="1"/>
              <a:t>Anticipada</a:t>
            </a:r>
            <a:r>
              <a:rPr lang="en-US" sz="2200" dirty="0"/>
              <a:t> </a:t>
            </a:r>
            <a:r>
              <a:rPr lang="en-US" sz="2200" dirty="0" err="1"/>
              <a:t>Otorgada</a:t>
            </a:r>
            <a:r>
              <a:rPr lang="en-US" sz="2200" dirty="0"/>
              <a:t> para </a:t>
            </a:r>
            <a:r>
              <a:rPr lang="en-US" sz="2200" dirty="0" err="1"/>
              <a:t>Reemplazo</a:t>
            </a:r>
            <a:r>
              <a:rPr lang="en-US" sz="2200" dirty="0"/>
              <a:t> Total de </a:t>
            </a:r>
            <a:r>
              <a:rPr lang="en-US" sz="2200" dirty="0" err="1"/>
              <a:t>Cadera</a:t>
            </a:r>
            <a:r>
              <a:rPr lang="en-US" sz="2200" dirty="0"/>
              <a:t> y </a:t>
            </a:r>
            <a:r>
              <a:rPr lang="en-US" sz="2200" dirty="0" err="1"/>
              <a:t>Rodilla</a:t>
            </a:r>
            <a:r>
              <a:rPr lang="en-US" sz="2200" dirty="0"/>
              <a:t> </a:t>
            </a:r>
            <a:r>
              <a:rPr lang="en-US" sz="2200" dirty="0" err="1"/>
              <a:t>por</a:t>
            </a:r>
            <a:r>
              <a:rPr lang="en-US" sz="2200" dirty="0"/>
              <a:t> la </a:t>
            </a:r>
            <a:r>
              <a:rPr lang="en-US" sz="2200" dirty="0" err="1"/>
              <a:t>Comisión</a:t>
            </a:r>
            <a:r>
              <a:rPr lang="en-US" sz="2200" dirty="0"/>
              <a:t> de </a:t>
            </a:r>
            <a:r>
              <a:rPr lang="en-US" sz="2200" dirty="0" err="1" smtClean="0"/>
              <a:t>Articulaciones</a:t>
            </a:r>
            <a:endParaRPr lang="en-US" sz="2200" dirty="0"/>
          </a:p>
          <a:p>
            <a:pPr marL="88900" lvl="0" indent="0" algn="just" rtl="0">
              <a:spcBef>
                <a:spcPts val="0"/>
              </a:spcBef>
              <a:spcAft>
                <a:spcPts val="0"/>
              </a:spcAft>
              <a:buClr>
                <a:srgbClr val="0070C0"/>
              </a:buClr>
              <a:buSzPts val="2200"/>
              <a:buNone/>
            </a:pPr>
            <a:endParaRPr sz="2200" dirty="0">
              <a:solidFill>
                <a:srgbClr val="0070C0"/>
              </a:solidFill>
              <a:latin typeface="Times New Roman"/>
              <a:ea typeface="Times New Roman"/>
              <a:cs typeface="Times New Roman"/>
              <a:sym typeface="Times New Roman"/>
            </a:endParaRPr>
          </a:p>
          <a:p>
            <a:pPr marL="914400" lvl="1" indent="-349250" algn="just" rtl="0">
              <a:spcBef>
                <a:spcPts val="0"/>
              </a:spcBef>
              <a:spcAft>
                <a:spcPts val="0"/>
              </a:spcAft>
              <a:buClr>
                <a:srgbClr val="0070C0"/>
              </a:buClr>
              <a:buSzPts val="1900"/>
              <a:buFont typeface="Times New Roman"/>
              <a:buChar char="–"/>
            </a:pPr>
            <a:r>
              <a:rPr lang="en-US" sz="1900" dirty="0"/>
              <a:t>La </a:t>
            </a:r>
            <a:r>
              <a:rPr lang="en-US" sz="1900" dirty="0" err="1"/>
              <a:t>Comisión</a:t>
            </a:r>
            <a:r>
              <a:rPr lang="en-US" sz="1900" dirty="0"/>
              <a:t> de </a:t>
            </a:r>
            <a:r>
              <a:rPr lang="en-US" sz="1900" dirty="0" err="1"/>
              <a:t>Articulaciones</a:t>
            </a:r>
            <a:r>
              <a:rPr lang="en-US" sz="1900" dirty="0"/>
              <a:t> </a:t>
            </a:r>
            <a:r>
              <a:rPr lang="en-US" sz="1900" dirty="0" err="1"/>
              <a:t>Sello</a:t>
            </a:r>
            <a:r>
              <a:rPr lang="en-US" sz="1900" dirty="0"/>
              <a:t> de Oro de </a:t>
            </a:r>
            <a:r>
              <a:rPr lang="en-US" sz="1900" dirty="0" err="1"/>
              <a:t>Aprobación</a:t>
            </a:r>
            <a:r>
              <a:rPr lang="en-US" sz="1900" dirty="0"/>
              <a:t> para </a:t>
            </a:r>
            <a:r>
              <a:rPr lang="en-US" sz="1900" dirty="0" err="1"/>
              <a:t>Certificación</a:t>
            </a:r>
            <a:r>
              <a:rPr lang="en-US" sz="1900" dirty="0"/>
              <a:t> </a:t>
            </a:r>
            <a:r>
              <a:rPr lang="en-US" sz="1900" dirty="0" err="1"/>
              <a:t>Anticipada</a:t>
            </a:r>
            <a:r>
              <a:rPr lang="en-US" sz="1900" dirty="0"/>
              <a:t> de </a:t>
            </a:r>
            <a:r>
              <a:rPr lang="en-US" sz="1900" dirty="0" err="1"/>
              <a:t>Cadera</a:t>
            </a:r>
            <a:r>
              <a:rPr lang="en-US" sz="1900" dirty="0"/>
              <a:t> y </a:t>
            </a:r>
            <a:r>
              <a:rPr lang="en-US" sz="1900" dirty="0" err="1"/>
              <a:t>Rodilla</a:t>
            </a:r>
            <a:r>
              <a:rPr lang="en-US" sz="1900" dirty="0"/>
              <a:t> </a:t>
            </a:r>
            <a:r>
              <a:rPr lang="en-US" sz="1900" dirty="0" err="1"/>
              <a:t>es</a:t>
            </a:r>
            <a:r>
              <a:rPr lang="en-US" sz="1900" dirty="0"/>
              <a:t> para </a:t>
            </a:r>
            <a:r>
              <a:rPr lang="en-US" sz="1900" dirty="0" err="1"/>
              <a:t>Hospitales</a:t>
            </a:r>
            <a:r>
              <a:rPr lang="en-US" sz="1900" dirty="0"/>
              <a:t> </a:t>
            </a:r>
            <a:r>
              <a:rPr lang="en-US" sz="1900" dirty="0" err="1"/>
              <a:t>acreditados</a:t>
            </a:r>
            <a:r>
              <a:rPr lang="en-US" sz="1900" dirty="0"/>
              <a:t> </a:t>
            </a:r>
            <a:r>
              <a:rPr lang="en-US" sz="1900" dirty="0" err="1"/>
              <a:t>por</a:t>
            </a:r>
            <a:r>
              <a:rPr lang="en-US" sz="1900" dirty="0"/>
              <a:t> la </a:t>
            </a:r>
            <a:r>
              <a:rPr lang="en-US" sz="1900" dirty="0" err="1"/>
              <a:t>Comisión</a:t>
            </a:r>
            <a:r>
              <a:rPr lang="en-US" sz="1900" dirty="0"/>
              <a:t> </a:t>
            </a:r>
            <a:r>
              <a:rPr lang="en-US" sz="1900" dirty="0" err="1"/>
              <a:t>Conjunta</a:t>
            </a:r>
            <a:r>
              <a:rPr lang="en-US" sz="1900" dirty="0"/>
              <a:t>, </a:t>
            </a:r>
            <a:r>
              <a:rPr lang="en-US" sz="1900" dirty="0" err="1"/>
              <a:t>hospitales</a:t>
            </a:r>
            <a:r>
              <a:rPr lang="en-US" sz="1900" dirty="0"/>
              <a:t> de </a:t>
            </a:r>
            <a:r>
              <a:rPr lang="en-US" sz="1900" dirty="0" err="1"/>
              <a:t>acceso</a:t>
            </a:r>
            <a:r>
              <a:rPr lang="en-US" sz="1900" dirty="0"/>
              <a:t> </a:t>
            </a:r>
            <a:r>
              <a:rPr lang="en-US" sz="1900" dirty="0" err="1"/>
              <a:t>crítico</a:t>
            </a:r>
            <a:r>
              <a:rPr lang="en-US" sz="1900" dirty="0"/>
              <a:t> y </a:t>
            </a:r>
            <a:r>
              <a:rPr lang="en-US" sz="1900" dirty="0" err="1"/>
              <a:t>centros</a:t>
            </a:r>
            <a:r>
              <a:rPr lang="en-US" sz="1900" dirty="0"/>
              <a:t> </a:t>
            </a:r>
            <a:r>
              <a:rPr lang="en-US" sz="1900" dirty="0" err="1"/>
              <a:t>ambulatorios</a:t>
            </a:r>
            <a:r>
              <a:rPr lang="en-US" sz="1900" dirty="0"/>
              <a:t> que </a:t>
            </a:r>
            <a:r>
              <a:rPr lang="en-US" sz="1900" dirty="0" err="1"/>
              <a:t>buscan</a:t>
            </a:r>
            <a:r>
              <a:rPr lang="en-US" sz="1900" dirty="0"/>
              <a:t> </a:t>
            </a:r>
            <a:r>
              <a:rPr lang="en-US" sz="1900" dirty="0" err="1"/>
              <a:t>elevar</a:t>
            </a:r>
            <a:r>
              <a:rPr lang="en-US" sz="1900" dirty="0"/>
              <a:t> la </a:t>
            </a:r>
            <a:r>
              <a:rPr lang="en-US" sz="1900" dirty="0" err="1"/>
              <a:t>calidad</a:t>
            </a:r>
            <a:r>
              <a:rPr lang="en-US" sz="1900" dirty="0"/>
              <a:t>, </a:t>
            </a:r>
            <a:r>
              <a:rPr lang="en-US" sz="1900" dirty="0" err="1"/>
              <a:t>consistencia</a:t>
            </a:r>
            <a:r>
              <a:rPr lang="en-US" sz="1900" dirty="0"/>
              <a:t> y </a:t>
            </a:r>
            <a:r>
              <a:rPr lang="en-US" sz="1900" dirty="0" err="1"/>
              <a:t>seguridad</a:t>
            </a:r>
            <a:r>
              <a:rPr lang="en-US" sz="1900" dirty="0"/>
              <a:t> de </a:t>
            </a:r>
            <a:r>
              <a:rPr lang="en-US" sz="1900" dirty="0" err="1"/>
              <a:t>sus</a:t>
            </a:r>
            <a:r>
              <a:rPr lang="en-US" sz="1900" dirty="0"/>
              <a:t> </a:t>
            </a:r>
            <a:r>
              <a:rPr lang="en-US" sz="1900" dirty="0" err="1"/>
              <a:t>servicios</a:t>
            </a:r>
            <a:r>
              <a:rPr lang="en-US" sz="1900" dirty="0"/>
              <a:t> y </a:t>
            </a:r>
            <a:r>
              <a:rPr lang="en-US" sz="1900" dirty="0" err="1"/>
              <a:t>atención</a:t>
            </a:r>
            <a:r>
              <a:rPr lang="en-US" sz="1900" dirty="0"/>
              <a:t> al </a:t>
            </a:r>
            <a:r>
              <a:rPr lang="en-US" sz="1900" dirty="0" err="1"/>
              <a:t>paciente</a:t>
            </a:r>
            <a:r>
              <a:rPr lang="en-US" sz="1900" dirty="0" smtClean="0"/>
              <a:t>.</a:t>
            </a:r>
          </a:p>
          <a:p>
            <a:pPr marL="565150" lvl="1" indent="0" algn="just" rtl="0">
              <a:spcBef>
                <a:spcPts val="0"/>
              </a:spcBef>
              <a:spcAft>
                <a:spcPts val="0"/>
              </a:spcAft>
              <a:buClr>
                <a:srgbClr val="0070C0"/>
              </a:buClr>
              <a:buSzPts val="1900"/>
              <a:buNone/>
            </a:pPr>
            <a:endParaRPr sz="1900" dirty="0">
              <a:solidFill>
                <a:srgbClr val="0070C0"/>
              </a:solidFill>
              <a:latin typeface="Times New Roman"/>
              <a:ea typeface="Times New Roman"/>
              <a:cs typeface="Times New Roman"/>
              <a:sym typeface="Times New Roman"/>
            </a:endParaRPr>
          </a:p>
          <a:p>
            <a:pPr marL="457200" lvl="0" indent="-368300" algn="just" rtl="0">
              <a:spcBef>
                <a:spcPts val="0"/>
              </a:spcBef>
              <a:spcAft>
                <a:spcPts val="0"/>
              </a:spcAft>
              <a:buClr>
                <a:srgbClr val="0070C0"/>
              </a:buClr>
              <a:buSzPts val="2200"/>
              <a:buFont typeface="Times New Roman"/>
              <a:buChar char="•"/>
            </a:pPr>
            <a:r>
              <a:rPr lang="en-US" sz="2200" dirty="0"/>
              <a:t>El Centro </a:t>
            </a:r>
            <a:r>
              <a:rPr lang="en-US" sz="2200" dirty="0" err="1"/>
              <a:t>Médico</a:t>
            </a:r>
            <a:r>
              <a:rPr lang="en-US" sz="2200" dirty="0"/>
              <a:t> de Mercy </a:t>
            </a:r>
            <a:r>
              <a:rPr lang="en-US" sz="2200" dirty="0" err="1"/>
              <a:t>fue</a:t>
            </a:r>
            <a:r>
              <a:rPr lang="en-US" sz="2200" dirty="0"/>
              <a:t> </a:t>
            </a:r>
            <a:r>
              <a:rPr lang="en-US" sz="2200" dirty="0" err="1"/>
              <a:t>otorgado</a:t>
            </a:r>
            <a:r>
              <a:rPr lang="en-US" sz="2200" dirty="0"/>
              <a:t> </a:t>
            </a:r>
            <a:r>
              <a:rPr lang="en-US" sz="2200" dirty="0" err="1"/>
              <a:t>esta</a:t>
            </a:r>
            <a:r>
              <a:rPr lang="en-US" sz="2200" dirty="0"/>
              <a:t> </a:t>
            </a:r>
            <a:r>
              <a:rPr lang="en-US" sz="2200" dirty="0" err="1"/>
              <a:t>certificación</a:t>
            </a:r>
            <a:r>
              <a:rPr lang="en-US" sz="2200" dirty="0"/>
              <a:t> </a:t>
            </a:r>
            <a:r>
              <a:rPr lang="en-US" sz="2200" dirty="0" err="1"/>
              <a:t>en</a:t>
            </a:r>
            <a:r>
              <a:rPr lang="en-US" sz="2200" dirty="0"/>
              <a:t> el 2018.  </a:t>
            </a:r>
            <a:r>
              <a:rPr lang="en-US" sz="2200" dirty="0" err="1"/>
              <a:t>Es</a:t>
            </a:r>
            <a:r>
              <a:rPr lang="en-US" sz="2200" dirty="0"/>
              <a:t> un honor </a:t>
            </a:r>
            <a:r>
              <a:rPr lang="en-US" sz="2200" dirty="0" err="1"/>
              <a:t>distinguido</a:t>
            </a:r>
            <a:r>
              <a:rPr lang="en-US" sz="2200" dirty="0"/>
              <a:t> el </a:t>
            </a:r>
            <a:r>
              <a:rPr lang="en-US" sz="2200" dirty="0" err="1"/>
              <a:t>ser</a:t>
            </a:r>
            <a:r>
              <a:rPr lang="en-US" sz="2200" dirty="0"/>
              <a:t> 1 de </a:t>
            </a:r>
            <a:r>
              <a:rPr lang="en-US" sz="2200" dirty="0" err="1"/>
              <a:t>los</a:t>
            </a:r>
            <a:r>
              <a:rPr lang="en-US" sz="2200" dirty="0"/>
              <a:t> 14 </a:t>
            </a:r>
            <a:r>
              <a:rPr lang="en-US" sz="2200" dirty="0" err="1"/>
              <a:t>hospitales</a:t>
            </a:r>
            <a:r>
              <a:rPr lang="en-US" sz="2200" dirty="0"/>
              <a:t> y </a:t>
            </a:r>
            <a:r>
              <a:rPr lang="en-US" sz="2200" dirty="0" err="1"/>
              <a:t>centros</a:t>
            </a:r>
            <a:r>
              <a:rPr lang="en-US" sz="2200" dirty="0"/>
              <a:t> </a:t>
            </a:r>
            <a:r>
              <a:rPr lang="en-US" sz="2200" dirty="0" err="1"/>
              <a:t>ambulatorios</a:t>
            </a:r>
            <a:r>
              <a:rPr lang="en-US" sz="2200" dirty="0"/>
              <a:t> (</a:t>
            </a:r>
            <a:r>
              <a:rPr lang="en-US" sz="2200" dirty="0" err="1"/>
              <a:t>en</a:t>
            </a:r>
            <a:r>
              <a:rPr lang="en-US" sz="2200" dirty="0"/>
              <a:t> </a:t>
            </a:r>
            <a:r>
              <a:rPr lang="en-US" sz="2200" dirty="0" err="1"/>
              <a:t>más</a:t>
            </a:r>
            <a:r>
              <a:rPr lang="en-US" sz="2200" dirty="0"/>
              <a:t> de 3000) </a:t>
            </a:r>
            <a:r>
              <a:rPr lang="en-US" sz="2200" dirty="0" err="1"/>
              <a:t>en</a:t>
            </a:r>
            <a:r>
              <a:rPr lang="en-US" sz="2200" dirty="0"/>
              <a:t> California para </a:t>
            </a:r>
            <a:r>
              <a:rPr lang="en-US" sz="2200" dirty="0" err="1"/>
              <a:t>lograr</a:t>
            </a:r>
            <a:r>
              <a:rPr lang="en-US" sz="2200" dirty="0"/>
              <a:t> </a:t>
            </a:r>
            <a:r>
              <a:rPr lang="en-US" sz="2200" dirty="0" err="1"/>
              <a:t>esta</a:t>
            </a:r>
            <a:r>
              <a:rPr lang="en-US" sz="2200" dirty="0"/>
              <a:t> </a:t>
            </a:r>
            <a:r>
              <a:rPr lang="en-US" sz="2200" dirty="0" err="1"/>
              <a:t>certificación</a:t>
            </a:r>
            <a:r>
              <a:rPr lang="en-US" sz="2200" dirty="0" smtClean="0"/>
              <a:t>.</a:t>
            </a:r>
          </a:p>
          <a:p>
            <a:pPr marL="88900" lvl="0" indent="0" algn="just" rtl="0">
              <a:spcBef>
                <a:spcPts val="0"/>
              </a:spcBef>
              <a:spcAft>
                <a:spcPts val="0"/>
              </a:spcAft>
              <a:buClr>
                <a:srgbClr val="0070C0"/>
              </a:buClr>
              <a:buSzPts val="2200"/>
              <a:buNone/>
            </a:pPr>
            <a:endParaRPr sz="2200" dirty="0">
              <a:solidFill>
                <a:srgbClr val="0070C0"/>
              </a:solidFill>
              <a:latin typeface="Times New Roman"/>
              <a:ea typeface="Times New Roman"/>
              <a:cs typeface="Times New Roman"/>
              <a:sym typeface="Times New Roman"/>
            </a:endParaRPr>
          </a:p>
          <a:p>
            <a:pPr marL="0" lvl="0" indent="0" algn="ctr" rtl="0">
              <a:spcBef>
                <a:spcPts val="0"/>
              </a:spcBef>
              <a:spcAft>
                <a:spcPts val="1000"/>
              </a:spcAft>
              <a:buClr>
                <a:schemeClr val="dk1"/>
              </a:buClr>
              <a:buSzPts val="1100"/>
              <a:buFont typeface="Arial"/>
              <a:buNone/>
            </a:pPr>
            <a:r>
              <a:rPr lang="en-US" sz="2200" dirty="0"/>
              <a:t>www.qualitycheck.org</a:t>
            </a:r>
            <a:endParaRPr sz="2220" dirty="0"/>
          </a:p>
        </p:txBody>
      </p:sp>
      <p:sp>
        <p:nvSpPr>
          <p:cNvPr id="129" name="Google Shape;129;p3"/>
          <p:cNvSpPr txBox="1">
            <a:spLocks noGrp="1"/>
          </p:cNvSpPr>
          <p:nvPr>
            <p:ph type="title"/>
          </p:nvPr>
        </p:nvSpPr>
        <p:spPr>
          <a:xfrm>
            <a:off x="444500" y="730884"/>
            <a:ext cx="8255000" cy="430887"/>
          </a:xfrm>
          <a:prstGeom prst="rect">
            <a:avLst/>
          </a:prstGeom>
          <a:noFill/>
          <a:ln>
            <a:noFill/>
          </a:ln>
        </p:spPr>
        <p:txBody>
          <a:bodyPr spcFirstLastPara="1" wrap="square" lIns="0" tIns="0" rIns="0" bIns="0" anchor="b" anchorCtr="0">
            <a:noAutofit/>
          </a:bodyPr>
          <a:lstStyle/>
          <a:p>
            <a:pPr marL="0" lvl="0" indent="0" algn="ctr" rtl="0">
              <a:lnSpc>
                <a:spcPct val="92857"/>
              </a:lnSpc>
              <a:spcBef>
                <a:spcPts val="0"/>
              </a:spcBef>
              <a:spcAft>
                <a:spcPts val="0"/>
              </a:spcAft>
              <a:buClr>
                <a:schemeClr val="dk2"/>
              </a:buClr>
              <a:buSzPts val="2800"/>
              <a:buFont typeface="Calibri"/>
              <a:buNone/>
            </a:pPr>
            <a:r>
              <a:rPr lang="en-US"/>
              <a:t>Premio de Reemplazo Total de Articulación</a:t>
            </a:r>
            <a:endParaRPr/>
          </a:p>
        </p:txBody>
      </p:sp>
      <p:pic>
        <p:nvPicPr>
          <p:cNvPr id="130" name="Google Shape;130;p3"/>
          <p:cNvPicPr preferRelativeResize="0"/>
          <p:nvPr/>
        </p:nvPicPr>
        <p:blipFill rotWithShape="1">
          <a:blip r:embed="rId3">
            <a:alphaModFix/>
          </a:blip>
          <a:srcRect/>
          <a:stretch/>
        </p:blipFill>
        <p:spPr>
          <a:xfrm>
            <a:off x="7602583" y="1240366"/>
            <a:ext cx="1265510" cy="13373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205" name="Google Shape;205;p12"/>
          <p:cNvPicPr preferRelativeResize="0">
            <a:picLocks noGrp="1"/>
          </p:cNvPicPr>
          <p:nvPr>
            <p:ph type="body" idx="1"/>
          </p:nvPr>
        </p:nvPicPr>
        <p:blipFill rotWithShape="1">
          <a:blip r:embed="rId3">
            <a:alphaModFix/>
          </a:blip>
          <a:srcRect l="10509" r="8450" b="3520"/>
          <a:stretch/>
        </p:blipFill>
        <p:spPr>
          <a:xfrm>
            <a:off x="809896" y="1656466"/>
            <a:ext cx="3257007" cy="3185500"/>
          </a:xfrm>
          <a:prstGeom prst="rect">
            <a:avLst/>
          </a:prstGeom>
          <a:noFill/>
          <a:ln>
            <a:noFill/>
          </a:ln>
        </p:spPr>
      </p:pic>
      <p:sp>
        <p:nvSpPr>
          <p:cNvPr id="206" name="Google Shape;206;p12"/>
          <p:cNvSpPr>
            <a:spLocks noGrp="1"/>
          </p:cNvSpPr>
          <p:nvPr>
            <p:ph type="body" idx="2"/>
          </p:nvPr>
        </p:nvSpPr>
        <p:spPr>
          <a:xfrm>
            <a:off x="4659314" y="1381125"/>
            <a:ext cx="4025899" cy="4719638"/>
          </a:xfrm>
          <a:prstGeom prst="roundRect">
            <a:avLst>
              <a:gd name="adj" fmla="val 1970"/>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000"/>
              <a:buNone/>
            </a:pPr>
            <a:r>
              <a:rPr lang="en-US"/>
              <a:t>Las pizarras blancas en cada habitación del paciente se mantienen actualizadas con información importante:</a:t>
            </a:r>
            <a:endParaRPr/>
          </a:p>
          <a:p>
            <a:pPr marL="342900" lvl="0" indent="-342900" algn="l" rtl="0">
              <a:lnSpc>
                <a:spcPct val="100000"/>
              </a:lnSpc>
              <a:spcBef>
                <a:spcPts val="1000"/>
              </a:spcBef>
              <a:spcAft>
                <a:spcPts val="0"/>
              </a:spcAft>
              <a:buSzPts val="2000"/>
              <a:buChar char="•"/>
            </a:pPr>
            <a:r>
              <a:rPr lang="en-US"/>
              <a:t>Nombres de cuidadores: médicos, enfermeros</a:t>
            </a:r>
            <a:endParaRPr/>
          </a:p>
          <a:p>
            <a:pPr marL="342900" lvl="0" indent="-342900" algn="l" rtl="0">
              <a:lnSpc>
                <a:spcPct val="100000"/>
              </a:lnSpc>
              <a:spcBef>
                <a:spcPts val="1000"/>
              </a:spcBef>
              <a:spcAft>
                <a:spcPts val="0"/>
              </a:spcAft>
              <a:buSzPts val="2000"/>
              <a:buChar char="•"/>
            </a:pPr>
            <a:r>
              <a:rPr lang="en-US"/>
              <a:t>Meta personal del paciente</a:t>
            </a:r>
            <a:endParaRPr/>
          </a:p>
          <a:p>
            <a:pPr marL="342900" lvl="0" indent="-342900" algn="l" rtl="0">
              <a:lnSpc>
                <a:spcPct val="100000"/>
              </a:lnSpc>
              <a:spcBef>
                <a:spcPts val="1000"/>
              </a:spcBef>
              <a:spcAft>
                <a:spcPts val="0"/>
              </a:spcAft>
              <a:buSzPts val="2000"/>
              <a:buChar char="•"/>
            </a:pPr>
            <a:r>
              <a:rPr lang="en-US"/>
              <a:t>Meta personal de dolor del paciente</a:t>
            </a:r>
            <a:endParaRPr/>
          </a:p>
          <a:p>
            <a:pPr marL="342900" lvl="0" indent="-342900" algn="l" rtl="0">
              <a:lnSpc>
                <a:spcPct val="100000"/>
              </a:lnSpc>
              <a:spcBef>
                <a:spcPts val="1000"/>
              </a:spcBef>
              <a:spcAft>
                <a:spcPts val="0"/>
              </a:spcAft>
              <a:buSzPts val="2000"/>
              <a:buChar char="•"/>
            </a:pPr>
            <a:r>
              <a:rPr lang="en-US"/>
              <a:t>La próxima vez que se podra administrar medicamento para el dolor.</a:t>
            </a:r>
            <a:endParaRPr/>
          </a:p>
          <a:p>
            <a:pPr marL="342900" lvl="0" indent="-342900" algn="l" rtl="0">
              <a:lnSpc>
                <a:spcPct val="100000"/>
              </a:lnSpc>
              <a:spcBef>
                <a:spcPts val="1000"/>
              </a:spcBef>
              <a:spcAft>
                <a:spcPts val="0"/>
              </a:spcAft>
              <a:buSzPts val="2000"/>
              <a:buChar char="•"/>
            </a:pPr>
            <a:r>
              <a:rPr lang="en-US"/>
              <a:t>Plan de alta</a:t>
            </a:r>
            <a:endParaRPr/>
          </a:p>
        </p:txBody>
      </p:sp>
      <p:sp>
        <p:nvSpPr>
          <p:cNvPr id="207" name="Google Shape;207;p1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Pizarras blancas en habitaciones de Pacientes</a:t>
            </a:r>
            <a:endParaRPr/>
          </a:p>
        </p:txBody>
      </p:sp>
    </p:spTree>
    <p:extLst>
      <p:ext uri="{BB962C8B-B14F-4D97-AF65-F5344CB8AC3E}">
        <p14:creationId xmlns:p14="http://schemas.microsoft.com/office/powerpoint/2010/main" val="149611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213" name="Google Shape;213;p13"/>
          <p:cNvSpPr txBox="1">
            <a:spLocks noGrp="1"/>
          </p:cNvSpPr>
          <p:nvPr>
            <p:ph type="body" idx="1"/>
          </p:nvPr>
        </p:nvSpPr>
        <p:spPr>
          <a:xfrm>
            <a:off x="457201" y="1381125"/>
            <a:ext cx="4025899"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000"/>
              <a:buChar char="•"/>
            </a:pPr>
            <a:r>
              <a:rPr lang="en-US"/>
              <a:t>Mantenga sus pertenencias personales como dentadura postiza, anteojos, billeteras fuera de su bandeja de comida.</a:t>
            </a:r>
            <a:endParaRPr/>
          </a:p>
          <a:p>
            <a:pPr marL="342900" lvl="0" indent="-342900" algn="l" rtl="0">
              <a:lnSpc>
                <a:spcPct val="100000"/>
              </a:lnSpc>
              <a:spcBef>
                <a:spcPts val="1000"/>
              </a:spcBef>
              <a:spcAft>
                <a:spcPts val="0"/>
              </a:spcAft>
              <a:buSzPts val="2000"/>
              <a:buChar char="•"/>
            </a:pPr>
            <a:r>
              <a:rPr lang="en-US"/>
              <a:t>Coma bien ... sane bien ...</a:t>
            </a:r>
            <a:endParaRPr/>
          </a:p>
          <a:p>
            <a:pPr marL="342900" lvl="0" indent="-342900" algn="l" rtl="0">
              <a:lnSpc>
                <a:spcPct val="100000"/>
              </a:lnSpc>
              <a:spcBef>
                <a:spcPts val="1000"/>
              </a:spcBef>
              <a:spcAft>
                <a:spcPts val="0"/>
              </a:spcAft>
              <a:buSzPts val="2000"/>
              <a:buChar char="•"/>
            </a:pPr>
            <a:r>
              <a:rPr lang="en-US"/>
              <a:t>Porque nos importa, usted puede crear su propia comida de nuestro menú de elección personal o sustituir los alimentos.</a:t>
            </a:r>
            <a:endParaRPr/>
          </a:p>
          <a:p>
            <a:pPr marL="342900" lvl="0" indent="-342900" algn="l" rtl="0">
              <a:lnSpc>
                <a:spcPct val="100000"/>
              </a:lnSpc>
              <a:spcBef>
                <a:spcPts val="1000"/>
              </a:spcBef>
              <a:spcAft>
                <a:spcPts val="0"/>
              </a:spcAft>
              <a:buSzPts val="2000"/>
              <a:buChar char="•"/>
            </a:pPr>
            <a:r>
              <a:rPr lang="en-US"/>
              <a:t>Haga uso de la línea directa nutricional en 3663.</a:t>
            </a:r>
            <a:endParaRPr/>
          </a:p>
          <a:p>
            <a:pPr marL="342900" lvl="0" indent="-342900" algn="l" rtl="0">
              <a:lnSpc>
                <a:spcPct val="100000"/>
              </a:lnSpc>
              <a:spcBef>
                <a:spcPts val="1000"/>
              </a:spcBef>
              <a:spcAft>
                <a:spcPts val="0"/>
              </a:spcAft>
              <a:buSzPts val="2000"/>
              <a:buChar char="•"/>
            </a:pPr>
            <a:r>
              <a:rPr lang="en-US"/>
              <a:t>No dude en solicitar asistencia del menú o educación dietética.</a:t>
            </a:r>
            <a:endParaRPr/>
          </a:p>
        </p:txBody>
      </p:sp>
      <p:pic>
        <p:nvPicPr>
          <p:cNvPr id="214" name="Google Shape;214;p13"/>
          <p:cNvPicPr preferRelativeResize="0">
            <a:picLocks noGrp="1"/>
          </p:cNvPicPr>
          <p:nvPr>
            <p:ph type="body" idx="2"/>
          </p:nvPr>
        </p:nvPicPr>
        <p:blipFill rotWithShape="1">
          <a:blip r:embed="rId3">
            <a:alphaModFix/>
          </a:blip>
          <a:srcRect/>
          <a:stretch/>
        </p:blipFill>
        <p:spPr>
          <a:xfrm>
            <a:off x="5086077" y="1381125"/>
            <a:ext cx="3172372" cy="4719638"/>
          </a:xfrm>
          <a:prstGeom prst="rect">
            <a:avLst/>
          </a:prstGeom>
          <a:noFill/>
          <a:ln>
            <a:noFill/>
          </a:ln>
        </p:spPr>
      </p:pic>
      <p:sp>
        <p:nvSpPr>
          <p:cNvPr id="215" name="Google Shape;215;p13"/>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Consejos Importantes de la Dieta</a:t>
            </a:r>
            <a:endParaRPr/>
          </a:p>
        </p:txBody>
      </p:sp>
    </p:spTree>
    <p:extLst>
      <p:ext uri="{BB962C8B-B14F-4D97-AF65-F5344CB8AC3E}">
        <p14:creationId xmlns:p14="http://schemas.microsoft.com/office/powerpoint/2010/main" val="3551454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221" name="Google Shape;221;p1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468000" lvl="1" indent="0" algn="l" rtl="0">
              <a:lnSpc>
                <a:spcPct val="100000"/>
              </a:lnSpc>
              <a:spcBef>
                <a:spcPts val="0"/>
              </a:spcBef>
              <a:spcAft>
                <a:spcPts val="0"/>
              </a:spcAft>
              <a:buSzPts val="2000"/>
              <a:buNone/>
            </a:pPr>
            <a:r>
              <a:rPr lang="en-US">
                <a:solidFill>
                  <a:srgbClr val="E45A1C"/>
                </a:solidFill>
              </a:rPr>
              <a:t>POD#1 (postoperatorio dia uno) – Algunos pacientes irán a casa hoy.</a:t>
            </a:r>
            <a:endParaRPr>
              <a:solidFill>
                <a:srgbClr val="E45A1C"/>
              </a:solidFill>
            </a:endParaRPr>
          </a:p>
          <a:p>
            <a:pPr marL="468000" lvl="1" indent="-252000" algn="l" rtl="0">
              <a:lnSpc>
                <a:spcPct val="100000"/>
              </a:lnSpc>
              <a:spcBef>
                <a:spcPts val="1200"/>
              </a:spcBef>
              <a:spcAft>
                <a:spcPts val="0"/>
              </a:spcAft>
              <a:buSzPts val="2000"/>
              <a:buFont typeface="Arial"/>
              <a:buChar char="•"/>
            </a:pPr>
            <a:r>
              <a:rPr lang="en-US"/>
              <a:t>Alguien de laboratorio llegara temprano para sacarle sangre</a:t>
            </a:r>
            <a:endParaRPr/>
          </a:p>
          <a:p>
            <a:pPr marL="468000" lvl="1" indent="-252000" algn="l" rtl="0">
              <a:lnSpc>
                <a:spcPct val="100000"/>
              </a:lnSpc>
              <a:spcBef>
                <a:spcPts val="1200"/>
              </a:spcBef>
              <a:spcAft>
                <a:spcPts val="0"/>
              </a:spcAft>
              <a:buSzPts val="2000"/>
              <a:buFont typeface="Arial"/>
              <a:buChar char="•"/>
            </a:pPr>
            <a:r>
              <a:rPr lang="en-US"/>
              <a:t>Espere que se retiren los drenajes y las sondas urinarias</a:t>
            </a:r>
            <a:endParaRPr/>
          </a:p>
          <a:p>
            <a:pPr marL="468000" lvl="1" indent="-252000" algn="l" rtl="0">
              <a:lnSpc>
                <a:spcPct val="100000"/>
              </a:lnSpc>
              <a:spcBef>
                <a:spcPts val="1200"/>
              </a:spcBef>
              <a:spcAft>
                <a:spcPts val="0"/>
              </a:spcAft>
              <a:buSzPts val="2000"/>
              <a:buFont typeface="Arial"/>
              <a:buChar char="•"/>
            </a:pPr>
            <a:r>
              <a:rPr lang="en-US"/>
              <a:t>El personal lo ayudará con sus necesidades de higiene personal, vestirse y planeará tenerlo a usted en la silla para el desayuno.</a:t>
            </a:r>
            <a:endParaRPr/>
          </a:p>
          <a:p>
            <a:pPr marL="468000" lvl="1" indent="-252000" algn="l" rtl="0">
              <a:lnSpc>
                <a:spcPct val="100000"/>
              </a:lnSpc>
              <a:spcBef>
                <a:spcPts val="1200"/>
              </a:spcBef>
              <a:spcAft>
                <a:spcPts val="0"/>
              </a:spcAft>
              <a:buSzPts val="2000"/>
              <a:buFont typeface="Arial"/>
              <a:buChar char="•"/>
            </a:pPr>
            <a:r>
              <a:rPr lang="en-US"/>
              <a:t>Ejercicios de respiración profunda y tosa cada 4 horas mientras está despierto </a:t>
            </a:r>
            <a:endParaRPr/>
          </a:p>
          <a:p>
            <a:pPr marL="468000" lvl="1" indent="-252000" algn="l" rtl="0">
              <a:lnSpc>
                <a:spcPct val="100000"/>
              </a:lnSpc>
              <a:spcBef>
                <a:spcPts val="1200"/>
              </a:spcBef>
              <a:spcAft>
                <a:spcPts val="0"/>
              </a:spcAft>
              <a:buSzPts val="2000"/>
              <a:buFont typeface="Arial"/>
              <a:buChar char="•"/>
            </a:pPr>
            <a:r>
              <a:rPr lang="en-US"/>
              <a:t>Gire los tobillos y mueva los dedos de los pies</a:t>
            </a:r>
            <a:endParaRPr/>
          </a:p>
          <a:p>
            <a:pPr marL="468000" lvl="1" indent="-252000" algn="l" rtl="0">
              <a:lnSpc>
                <a:spcPct val="100000"/>
              </a:lnSpc>
              <a:spcBef>
                <a:spcPts val="1200"/>
              </a:spcBef>
              <a:spcAft>
                <a:spcPts val="0"/>
              </a:spcAft>
              <a:buSzPts val="2000"/>
              <a:buFont typeface="Arial"/>
              <a:buChar char="•"/>
            </a:pPr>
            <a:r>
              <a:rPr lang="en-US"/>
              <a:t>Fisioterapia lo verá dos veces hoy</a:t>
            </a:r>
            <a:endParaRPr/>
          </a:p>
          <a:p>
            <a:pPr marL="468000" lvl="1" indent="-252000" algn="l" rtl="0">
              <a:lnSpc>
                <a:spcPct val="100000"/>
              </a:lnSpc>
              <a:spcBef>
                <a:spcPts val="1200"/>
              </a:spcBef>
              <a:spcAft>
                <a:spcPts val="0"/>
              </a:spcAft>
              <a:buSzPts val="2000"/>
              <a:buFont typeface="Arial"/>
              <a:buChar char="•"/>
            </a:pPr>
            <a:r>
              <a:rPr lang="en-US"/>
              <a:t>Terapia ocupacional lo verá una vez hoy</a:t>
            </a:r>
            <a:endParaRPr/>
          </a:p>
          <a:p>
            <a:pPr marL="468000" lvl="1" indent="-252000" algn="l" rtl="0">
              <a:lnSpc>
                <a:spcPct val="100000"/>
              </a:lnSpc>
              <a:spcBef>
                <a:spcPts val="1200"/>
              </a:spcBef>
              <a:spcAft>
                <a:spcPts val="0"/>
              </a:spcAft>
              <a:buSzPts val="2000"/>
              <a:buFont typeface="Arial"/>
              <a:buChar char="•"/>
            </a:pPr>
            <a:r>
              <a:rPr lang="en-US"/>
              <a:t>Visita de Coordinador/a de Planificación de Cuidado de alta</a:t>
            </a:r>
            <a:endParaRPr/>
          </a:p>
          <a:p>
            <a:pPr marL="342900" lvl="0" indent="-190500" algn="l" rtl="0">
              <a:lnSpc>
                <a:spcPct val="100000"/>
              </a:lnSpc>
              <a:spcBef>
                <a:spcPts val="1200"/>
              </a:spcBef>
              <a:spcAft>
                <a:spcPts val="0"/>
              </a:spcAft>
              <a:buSzPts val="2400"/>
              <a:buNone/>
            </a:pPr>
            <a:endParaRPr/>
          </a:p>
        </p:txBody>
      </p:sp>
      <p:sp>
        <p:nvSpPr>
          <p:cNvPr id="222" name="Google Shape;222;p1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n-US">
                <a:solidFill>
                  <a:srgbClr val="D95E00"/>
                </a:solidFill>
              </a:rPr>
              <a:t>Estancia en el Hospital</a:t>
            </a:r>
            <a:endParaRPr/>
          </a:p>
        </p:txBody>
      </p:sp>
    </p:spTree>
    <p:extLst>
      <p:ext uri="{BB962C8B-B14F-4D97-AF65-F5344CB8AC3E}">
        <p14:creationId xmlns:p14="http://schemas.microsoft.com/office/powerpoint/2010/main" val="406173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229" name="Google Shape;229;p15"/>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80000"/>
              </a:lnSpc>
              <a:spcBef>
                <a:spcPts val="0"/>
              </a:spcBef>
              <a:spcAft>
                <a:spcPts val="0"/>
              </a:spcAft>
              <a:buClr>
                <a:srgbClr val="0070C0"/>
              </a:buClr>
              <a:buSzPts val="999"/>
              <a:buNone/>
            </a:pPr>
            <a:r>
              <a:rPr lang="en-US" sz="2220" dirty="0">
                <a:solidFill>
                  <a:srgbClr val="D95E00"/>
                </a:solidFill>
              </a:rPr>
              <a:t>Hay </a:t>
            </a:r>
            <a:r>
              <a:rPr lang="en-US" sz="2220" dirty="0" err="1">
                <a:solidFill>
                  <a:srgbClr val="D95E00"/>
                </a:solidFill>
              </a:rPr>
              <a:t>varios</a:t>
            </a:r>
            <a:r>
              <a:rPr lang="en-US" sz="2220" dirty="0">
                <a:solidFill>
                  <a:srgbClr val="D95E00"/>
                </a:solidFill>
              </a:rPr>
              <a:t> </a:t>
            </a:r>
            <a:r>
              <a:rPr lang="en-US" sz="2220" dirty="0" err="1">
                <a:solidFill>
                  <a:srgbClr val="D95E00"/>
                </a:solidFill>
              </a:rPr>
              <a:t>tipos</a:t>
            </a:r>
            <a:r>
              <a:rPr lang="en-US" sz="2220" dirty="0">
                <a:solidFill>
                  <a:srgbClr val="D95E00"/>
                </a:solidFill>
              </a:rPr>
              <a:t> </a:t>
            </a:r>
            <a:r>
              <a:rPr lang="en-US" sz="2220" dirty="0" err="1">
                <a:solidFill>
                  <a:srgbClr val="D95E00"/>
                </a:solidFill>
              </a:rPr>
              <a:t>diferentes</a:t>
            </a:r>
            <a:r>
              <a:rPr lang="en-US" sz="2220" dirty="0">
                <a:solidFill>
                  <a:srgbClr val="D95E00"/>
                </a:solidFill>
              </a:rPr>
              <a:t> de </a:t>
            </a:r>
            <a:r>
              <a:rPr lang="en-US" sz="2220" dirty="0" err="1">
                <a:solidFill>
                  <a:srgbClr val="D95E00"/>
                </a:solidFill>
              </a:rPr>
              <a:t>métodos</a:t>
            </a:r>
            <a:r>
              <a:rPr lang="en-US" sz="2220" dirty="0">
                <a:solidFill>
                  <a:srgbClr val="D95E00"/>
                </a:solidFill>
              </a:rPr>
              <a:t> de control del dolor </a:t>
            </a:r>
            <a:r>
              <a:rPr lang="en-US" sz="2220" dirty="0" err="1">
                <a:solidFill>
                  <a:srgbClr val="D95E00"/>
                </a:solidFill>
              </a:rPr>
              <a:t>disponibles</a:t>
            </a:r>
            <a:r>
              <a:rPr lang="en-US" sz="2220" dirty="0">
                <a:solidFill>
                  <a:srgbClr val="D95E00"/>
                </a:solidFill>
              </a:rPr>
              <a:t> que lo </a:t>
            </a:r>
            <a:r>
              <a:rPr lang="en-US" sz="2220" dirty="0" err="1">
                <a:solidFill>
                  <a:srgbClr val="D95E00"/>
                </a:solidFill>
              </a:rPr>
              <a:t>mantendrán</a:t>
            </a:r>
            <a:r>
              <a:rPr lang="en-US" sz="2220" dirty="0">
                <a:solidFill>
                  <a:srgbClr val="D95E00"/>
                </a:solidFill>
              </a:rPr>
              <a:t> </a:t>
            </a:r>
            <a:r>
              <a:rPr lang="en-US" sz="2220" dirty="0" err="1">
                <a:solidFill>
                  <a:srgbClr val="D95E00"/>
                </a:solidFill>
              </a:rPr>
              <a:t>cómodo</a:t>
            </a:r>
            <a:r>
              <a:rPr lang="en-US" sz="2220" dirty="0">
                <a:solidFill>
                  <a:srgbClr val="D95E00"/>
                </a:solidFill>
              </a:rPr>
              <a:t>.</a:t>
            </a:r>
            <a:endParaRPr dirty="0"/>
          </a:p>
          <a:p>
            <a:pPr marL="468000" lvl="1" indent="-252000" algn="l" rtl="0">
              <a:lnSpc>
                <a:spcPct val="80000"/>
              </a:lnSpc>
              <a:spcBef>
                <a:spcPts val="400"/>
              </a:spcBef>
              <a:spcAft>
                <a:spcPts val="0"/>
              </a:spcAft>
              <a:buClr>
                <a:srgbClr val="0070C0"/>
              </a:buClr>
              <a:buSzPts val="833"/>
              <a:buFont typeface="Noto Sans Symbols"/>
              <a:buChar char="❖"/>
            </a:pPr>
            <a:r>
              <a:rPr lang="en-US" sz="1850" dirty="0" err="1">
                <a:solidFill>
                  <a:srgbClr val="003300"/>
                </a:solidFill>
              </a:rPr>
              <a:t>Medicamentos</a:t>
            </a:r>
            <a:r>
              <a:rPr lang="en-US" sz="1850" dirty="0">
                <a:solidFill>
                  <a:srgbClr val="003300"/>
                </a:solidFill>
              </a:rPr>
              <a:t> </a:t>
            </a:r>
            <a:r>
              <a:rPr lang="en-US" sz="1850" dirty="0" err="1">
                <a:solidFill>
                  <a:srgbClr val="003300"/>
                </a:solidFill>
              </a:rPr>
              <a:t>orales</a:t>
            </a:r>
            <a:r>
              <a:rPr lang="en-US" sz="1850" dirty="0">
                <a:solidFill>
                  <a:srgbClr val="003300"/>
                </a:solidFill>
              </a:rPr>
              <a:t>                  </a:t>
            </a:r>
            <a:endParaRPr dirty="0"/>
          </a:p>
          <a:p>
            <a:pPr marL="468000" lvl="1" indent="-252000" algn="l" rtl="0">
              <a:lnSpc>
                <a:spcPct val="80000"/>
              </a:lnSpc>
              <a:spcBef>
                <a:spcPts val="1000"/>
              </a:spcBef>
              <a:spcAft>
                <a:spcPts val="0"/>
              </a:spcAft>
              <a:buClr>
                <a:srgbClr val="0070C0"/>
              </a:buClr>
              <a:buSzPts val="833"/>
              <a:buFont typeface="Noto Sans Symbols"/>
              <a:buChar char="❖"/>
            </a:pPr>
            <a:r>
              <a:rPr lang="en-US" sz="1850" dirty="0" err="1">
                <a:solidFill>
                  <a:srgbClr val="003300"/>
                </a:solidFill>
              </a:rPr>
              <a:t>Inyecciones</a:t>
            </a:r>
            <a:r>
              <a:rPr lang="en-US" sz="1850" dirty="0">
                <a:solidFill>
                  <a:srgbClr val="003300"/>
                </a:solidFill>
              </a:rPr>
              <a:t> </a:t>
            </a:r>
            <a:r>
              <a:rPr lang="en-US" sz="1850" dirty="0" err="1">
                <a:solidFill>
                  <a:srgbClr val="003300"/>
                </a:solidFill>
              </a:rPr>
              <a:t>en</a:t>
            </a:r>
            <a:r>
              <a:rPr lang="en-US" sz="1850" dirty="0">
                <a:solidFill>
                  <a:srgbClr val="003300"/>
                </a:solidFill>
              </a:rPr>
              <a:t> la </a:t>
            </a:r>
            <a:r>
              <a:rPr lang="en-US" sz="1850" dirty="0" err="1">
                <a:solidFill>
                  <a:srgbClr val="003300"/>
                </a:solidFill>
              </a:rPr>
              <a:t>rodilla</a:t>
            </a:r>
            <a:r>
              <a:rPr lang="en-US" sz="1850" dirty="0">
                <a:solidFill>
                  <a:srgbClr val="003300"/>
                </a:solidFill>
              </a:rPr>
              <a:t>/</a:t>
            </a:r>
            <a:r>
              <a:rPr lang="en-US" sz="1850" dirty="0" err="1">
                <a:solidFill>
                  <a:srgbClr val="003300"/>
                </a:solidFill>
              </a:rPr>
              <a:t>cadera</a:t>
            </a:r>
            <a:r>
              <a:rPr lang="en-US" sz="1850" dirty="0">
                <a:solidFill>
                  <a:srgbClr val="003300"/>
                </a:solidFill>
              </a:rPr>
              <a:t> </a:t>
            </a:r>
            <a:r>
              <a:rPr lang="en-US" sz="1850" dirty="0" err="1">
                <a:solidFill>
                  <a:srgbClr val="003300"/>
                </a:solidFill>
              </a:rPr>
              <a:t>durante</a:t>
            </a:r>
            <a:r>
              <a:rPr lang="en-US" sz="1850" dirty="0">
                <a:solidFill>
                  <a:srgbClr val="003300"/>
                </a:solidFill>
              </a:rPr>
              <a:t> la </a:t>
            </a:r>
            <a:r>
              <a:rPr lang="en-US" sz="1850" dirty="0" err="1">
                <a:solidFill>
                  <a:srgbClr val="003300"/>
                </a:solidFill>
              </a:rPr>
              <a:t>cirugía</a:t>
            </a:r>
            <a:endParaRPr dirty="0"/>
          </a:p>
          <a:p>
            <a:pPr marL="468000" lvl="1" indent="-252000" algn="l" rtl="0">
              <a:lnSpc>
                <a:spcPct val="80000"/>
              </a:lnSpc>
              <a:spcBef>
                <a:spcPts val="1000"/>
              </a:spcBef>
              <a:spcAft>
                <a:spcPts val="0"/>
              </a:spcAft>
              <a:buClr>
                <a:srgbClr val="0070C0"/>
              </a:buClr>
              <a:buSzPts val="833"/>
              <a:buFont typeface="Noto Sans Symbols"/>
              <a:buChar char="❖"/>
            </a:pPr>
            <a:r>
              <a:rPr lang="en-US" sz="1850" dirty="0" err="1">
                <a:solidFill>
                  <a:srgbClr val="003300"/>
                </a:solidFill>
              </a:rPr>
              <a:t>Música</a:t>
            </a:r>
            <a:r>
              <a:rPr lang="en-US" sz="1850" dirty="0">
                <a:solidFill>
                  <a:srgbClr val="003300"/>
                </a:solidFill>
              </a:rPr>
              <a:t> </a:t>
            </a:r>
            <a:r>
              <a:rPr lang="en-US" sz="1850" dirty="0" err="1">
                <a:solidFill>
                  <a:srgbClr val="003300"/>
                </a:solidFill>
              </a:rPr>
              <a:t>relajante</a:t>
            </a:r>
            <a:r>
              <a:rPr lang="en-US" sz="1850" dirty="0">
                <a:solidFill>
                  <a:srgbClr val="003300"/>
                </a:solidFill>
              </a:rPr>
              <a:t> e </a:t>
            </a:r>
            <a:r>
              <a:rPr lang="en-US" sz="1850" dirty="0" err="1">
                <a:solidFill>
                  <a:srgbClr val="003300"/>
                </a:solidFill>
              </a:rPr>
              <a:t>imágenes</a:t>
            </a:r>
            <a:r>
              <a:rPr lang="en-US" sz="1850" dirty="0">
                <a:solidFill>
                  <a:srgbClr val="003300"/>
                </a:solidFill>
              </a:rPr>
              <a:t> </a:t>
            </a:r>
            <a:r>
              <a:rPr lang="en-US" sz="1850" dirty="0" err="1">
                <a:solidFill>
                  <a:srgbClr val="003300"/>
                </a:solidFill>
              </a:rPr>
              <a:t>visuales</a:t>
            </a:r>
            <a:r>
              <a:rPr lang="en-US" sz="1850" dirty="0">
                <a:solidFill>
                  <a:srgbClr val="003300"/>
                </a:solidFill>
              </a:rPr>
              <a:t>.</a:t>
            </a:r>
            <a:endParaRPr dirty="0"/>
          </a:p>
          <a:p>
            <a:pPr marL="342900" lvl="0" indent="0" algn="l" rtl="0">
              <a:lnSpc>
                <a:spcPct val="80000"/>
              </a:lnSpc>
              <a:spcBef>
                <a:spcPts val="1000"/>
              </a:spcBef>
              <a:spcAft>
                <a:spcPts val="0"/>
              </a:spcAft>
              <a:buClr>
                <a:srgbClr val="0070C0"/>
              </a:buClr>
              <a:buSzPts val="999"/>
              <a:buNone/>
            </a:pPr>
            <a:r>
              <a:rPr lang="en-US" sz="2220" dirty="0">
                <a:solidFill>
                  <a:srgbClr val="E45A1C"/>
                </a:solidFill>
              </a:rPr>
              <a:t>     ¡El </a:t>
            </a:r>
            <a:r>
              <a:rPr lang="en-US" sz="2220" dirty="0" err="1">
                <a:solidFill>
                  <a:srgbClr val="E45A1C"/>
                </a:solidFill>
              </a:rPr>
              <a:t>objetivo</a:t>
            </a:r>
            <a:r>
              <a:rPr lang="en-US" sz="2220" dirty="0">
                <a:solidFill>
                  <a:srgbClr val="E45A1C"/>
                </a:solidFill>
              </a:rPr>
              <a:t> del </a:t>
            </a:r>
            <a:r>
              <a:rPr lang="en-US" sz="2220" dirty="0" err="1">
                <a:solidFill>
                  <a:srgbClr val="E45A1C"/>
                </a:solidFill>
              </a:rPr>
              <a:t>buen</a:t>
            </a:r>
            <a:r>
              <a:rPr lang="en-US" sz="2220" dirty="0">
                <a:solidFill>
                  <a:srgbClr val="E45A1C"/>
                </a:solidFill>
              </a:rPr>
              <a:t> control del dolor </a:t>
            </a:r>
            <a:r>
              <a:rPr lang="en-US" sz="2220" dirty="0" err="1">
                <a:solidFill>
                  <a:srgbClr val="E45A1C"/>
                </a:solidFill>
              </a:rPr>
              <a:t>es</a:t>
            </a:r>
            <a:r>
              <a:rPr lang="en-US" sz="2220" dirty="0">
                <a:solidFill>
                  <a:srgbClr val="E45A1C"/>
                </a:solidFill>
              </a:rPr>
              <a:t> </a:t>
            </a:r>
            <a:r>
              <a:rPr lang="en-US" sz="2220" dirty="0" err="1">
                <a:solidFill>
                  <a:srgbClr val="E45A1C"/>
                </a:solidFill>
              </a:rPr>
              <a:t>disminuir</a:t>
            </a:r>
            <a:r>
              <a:rPr lang="en-US" sz="2220" dirty="0">
                <a:solidFill>
                  <a:srgbClr val="E45A1C"/>
                </a:solidFill>
              </a:rPr>
              <a:t> el dolor antes de que se </a:t>
            </a:r>
            <a:r>
              <a:rPr lang="en-US" sz="2220" dirty="0" err="1">
                <a:solidFill>
                  <a:srgbClr val="E45A1C"/>
                </a:solidFill>
              </a:rPr>
              <a:t>vuelva</a:t>
            </a:r>
            <a:r>
              <a:rPr lang="en-US" sz="2220" dirty="0">
                <a:solidFill>
                  <a:srgbClr val="E45A1C"/>
                </a:solidFill>
              </a:rPr>
              <a:t> intolerable!</a:t>
            </a:r>
            <a:endParaRPr dirty="0"/>
          </a:p>
          <a:p>
            <a:pPr marL="342900" lvl="0" indent="-342900" algn="l" rtl="0">
              <a:lnSpc>
                <a:spcPct val="80000"/>
              </a:lnSpc>
              <a:spcBef>
                <a:spcPts val="1000"/>
              </a:spcBef>
              <a:spcAft>
                <a:spcPts val="0"/>
              </a:spcAft>
              <a:buClr>
                <a:srgbClr val="0070C0"/>
              </a:buClr>
              <a:buSzPts val="833"/>
              <a:buFont typeface="Noto Sans Symbols"/>
              <a:buChar char="❖"/>
            </a:pPr>
            <a:r>
              <a:rPr lang="en-US" sz="1850" dirty="0">
                <a:solidFill>
                  <a:srgbClr val="E45A1C"/>
                </a:solidFill>
              </a:rPr>
              <a:t> </a:t>
            </a:r>
            <a:r>
              <a:rPr lang="en-US" sz="1850" dirty="0">
                <a:solidFill>
                  <a:srgbClr val="003300"/>
                </a:solidFill>
              </a:rPr>
              <a:t>Su </a:t>
            </a:r>
            <a:r>
              <a:rPr lang="en-US" sz="1850" dirty="0" err="1">
                <a:solidFill>
                  <a:srgbClr val="003300"/>
                </a:solidFill>
              </a:rPr>
              <a:t>enfermera</a:t>
            </a:r>
            <a:r>
              <a:rPr lang="en-US" sz="1850" dirty="0">
                <a:solidFill>
                  <a:srgbClr val="003300"/>
                </a:solidFill>
              </a:rPr>
              <a:t> le </a:t>
            </a:r>
            <a:r>
              <a:rPr lang="en-US" sz="1850" dirty="0" err="1">
                <a:solidFill>
                  <a:srgbClr val="003300"/>
                </a:solidFill>
              </a:rPr>
              <a:t>pedirá</a:t>
            </a:r>
            <a:r>
              <a:rPr lang="en-US" sz="1850" dirty="0">
                <a:solidFill>
                  <a:srgbClr val="003300"/>
                </a:solidFill>
              </a:rPr>
              <a:t> que </a:t>
            </a:r>
            <a:r>
              <a:rPr lang="en-US" sz="1850" dirty="0" err="1">
                <a:solidFill>
                  <a:srgbClr val="003300"/>
                </a:solidFill>
              </a:rPr>
              <a:t>califique</a:t>
            </a:r>
            <a:r>
              <a:rPr lang="en-US" sz="1850" dirty="0">
                <a:solidFill>
                  <a:srgbClr val="003300"/>
                </a:solidFill>
              </a:rPr>
              <a:t> </a:t>
            </a:r>
            <a:r>
              <a:rPr lang="en-US" sz="1850" dirty="0" err="1">
                <a:solidFill>
                  <a:srgbClr val="003300"/>
                </a:solidFill>
              </a:rPr>
              <a:t>su</a:t>
            </a:r>
            <a:r>
              <a:rPr lang="en-US" sz="1850" dirty="0">
                <a:solidFill>
                  <a:srgbClr val="003300"/>
                </a:solidFill>
              </a:rPr>
              <a:t> dolor </a:t>
            </a:r>
            <a:r>
              <a:rPr lang="en-US" sz="1850" dirty="0" err="1">
                <a:solidFill>
                  <a:srgbClr val="003300"/>
                </a:solidFill>
              </a:rPr>
              <a:t>en</a:t>
            </a:r>
            <a:r>
              <a:rPr lang="en-US" sz="1850" dirty="0">
                <a:solidFill>
                  <a:srgbClr val="003300"/>
                </a:solidFill>
              </a:rPr>
              <a:t> </a:t>
            </a:r>
            <a:r>
              <a:rPr lang="en-US" sz="1850" dirty="0" err="1">
                <a:solidFill>
                  <a:srgbClr val="003300"/>
                </a:solidFill>
              </a:rPr>
              <a:t>una</a:t>
            </a:r>
            <a:r>
              <a:rPr lang="en-US" sz="1850" dirty="0">
                <a:solidFill>
                  <a:srgbClr val="003300"/>
                </a:solidFill>
              </a:rPr>
              <a:t> </a:t>
            </a:r>
            <a:r>
              <a:rPr lang="en-US" sz="1850" dirty="0" err="1">
                <a:solidFill>
                  <a:srgbClr val="003300"/>
                </a:solidFill>
              </a:rPr>
              <a:t>escala</a:t>
            </a:r>
            <a:r>
              <a:rPr lang="en-US" sz="1850" dirty="0">
                <a:solidFill>
                  <a:srgbClr val="003300"/>
                </a:solidFill>
              </a:rPr>
              <a:t> de 0-10;</a:t>
            </a:r>
            <a:endParaRPr sz="1850" dirty="0">
              <a:solidFill>
                <a:srgbClr val="003300"/>
              </a:solidFill>
            </a:endParaRPr>
          </a:p>
          <a:p>
            <a:pPr marL="342900" lvl="0" indent="-342900" algn="l" rtl="0">
              <a:lnSpc>
                <a:spcPct val="80000"/>
              </a:lnSpc>
              <a:spcBef>
                <a:spcPts val="1000"/>
              </a:spcBef>
              <a:spcAft>
                <a:spcPts val="0"/>
              </a:spcAft>
              <a:buClr>
                <a:srgbClr val="0070C0"/>
              </a:buClr>
              <a:buSzPts val="833"/>
              <a:buFont typeface="Noto Sans Symbols"/>
              <a:buChar char="❖"/>
            </a:pPr>
            <a:r>
              <a:rPr lang="en-US" sz="1850" dirty="0">
                <a:solidFill>
                  <a:srgbClr val="003300"/>
                </a:solidFill>
              </a:rPr>
              <a:t>10 </a:t>
            </a:r>
            <a:r>
              <a:rPr lang="en-US" sz="1850" dirty="0" err="1">
                <a:solidFill>
                  <a:srgbClr val="003300"/>
                </a:solidFill>
              </a:rPr>
              <a:t>es</a:t>
            </a:r>
            <a:r>
              <a:rPr lang="en-US" sz="1850" dirty="0">
                <a:solidFill>
                  <a:srgbClr val="003300"/>
                </a:solidFill>
              </a:rPr>
              <a:t> el </a:t>
            </a:r>
            <a:r>
              <a:rPr lang="en-US" sz="1850" dirty="0" err="1">
                <a:solidFill>
                  <a:srgbClr val="003300"/>
                </a:solidFill>
              </a:rPr>
              <a:t>peor</a:t>
            </a:r>
            <a:r>
              <a:rPr lang="en-US" sz="1850" dirty="0">
                <a:solidFill>
                  <a:srgbClr val="003300"/>
                </a:solidFill>
              </a:rPr>
              <a:t> dolor que ha </a:t>
            </a:r>
            <a:r>
              <a:rPr lang="en-US" sz="1850" dirty="0" err="1">
                <a:solidFill>
                  <a:srgbClr val="003300"/>
                </a:solidFill>
              </a:rPr>
              <a:t>tenido</a:t>
            </a:r>
            <a:r>
              <a:rPr lang="en-US" sz="1850" dirty="0">
                <a:solidFill>
                  <a:srgbClr val="003300"/>
                </a:solidFill>
              </a:rPr>
              <a:t>.</a:t>
            </a:r>
            <a:endParaRPr sz="1850" dirty="0">
              <a:solidFill>
                <a:srgbClr val="003300"/>
              </a:solidFill>
            </a:endParaRPr>
          </a:p>
          <a:p>
            <a:pPr marL="342900" lvl="0" indent="-342900" algn="l" rtl="0">
              <a:lnSpc>
                <a:spcPct val="80000"/>
              </a:lnSpc>
              <a:spcBef>
                <a:spcPts val="1000"/>
              </a:spcBef>
              <a:spcAft>
                <a:spcPts val="0"/>
              </a:spcAft>
              <a:buClr>
                <a:srgbClr val="0070C0"/>
              </a:buClr>
              <a:buSzPts val="833"/>
              <a:buFont typeface="Noto Sans Symbols"/>
              <a:buChar char="❖"/>
            </a:pPr>
            <a:r>
              <a:rPr lang="en-US" sz="1850" dirty="0">
                <a:solidFill>
                  <a:srgbClr val="003300"/>
                </a:solidFill>
              </a:rPr>
              <a:t>  Sea verbal con </a:t>
            </a:r>
            <a:r>
              <a:rPr lang="en-US" sz="1850" dirty="0" err="1">
                <a:solidFill>
                  <a:srgbClr val="003300"/>
                </a:solidFill>
              </a:rPr>
              <a:t>sus</a:t>
            </a:r>
            <a:r>
              <a:rPr lang="en-US" sz="1850" dirty="0">
                <a:solidFill>
                  <a:srgbClr val="003300"/>
                </a:solidFill>
              </a:rPr>
              <a:t> </a:t>
            </a:r>
            <a:r>
              <a:rPr lang="en-US" sz="1850" dirty="0" err="1">
                <a:solidFill>
                  <a:srgbClr val="003300"/>
                </a:solidFill>
              </a:rPr>
              <a:t>enfermeras</a:t>
            </a:r>
            <a:r>
              <a:rPr lang="en-US" sz="1850" dirty="0">
                <a:solidFill>
                  <a:srgbClr val="003300"/>
                </a:solidFill>
              </a:rPr>
              <a:t> y </a:t>
            </a:r>
            <a:r>
              <a:rPr lang="en-US" sz="1850" dirty="0" err="1">
                <a:solidFill>
                  <a:srgbClr val="003300"/>
                </a:solidFill>
              </a:rPr>
              <a:t>hágales</a:t>
            </a:r>
            <a:r>
              <a:rPr lang="en-US" sz="1850" dirty="0">
                <a:solidFill>
                  <a:srgbClr val="003300"/>
                </a:solidFill>
              </a:rPr>
              <a:t> saber </a:t>
            </a:r>
            <a:r>
              <a:rPr lang="en-US" sz="1850" dirty="0" err="1">
                <a:solidFill>
                  <a:srgbClr val="003300"/>
                </a:solidFill>
              </a:rPr>
              <a:t>si</a:t>
            </a:r>
            <a:r>
              <a:rPr lang="en-US" sz="1850" dirty="0">
                <a:solidFill>
                  <a:srgbClr val="003300"/>
                </a:solidFill>
              </a:rPr>
              <a:t> el </a:t>
            </a:r>
            <a:r>
              <a:rPr lang="en-US" sz="1850" dirty="0" err="1">
                <a:solidFill>
                  <a:srgbClr val="003300"/>
                </a:solidFill>
              </a:rPr>
              <a:t>medicamento</a:t>
            </a:r>
            <a:r>
              <a:rPr lang="en-US" sz="1850" dirty="0">
                <a:solidFill>
                  <a:srgbClr val="003300"/>
                </a:solidFill>
              </a:rPr>
              <a:t> para el dolor </a:t>
            </a:r>
            <a:r>
              <a:rPr lang="en-US" sz="1850" dirty="0" err="1">
                <a:solidFill>
                  <a:srgbClr val="003300"/>
                </a:solidFill>
              </a:rPr>
              <a:t>es</a:t>
            </a:r>
            <a:r>
              <a:rPr lang="en-US" sz="1850" dirty="0">
                <a:solidFill>
                  <a:srgbClr val="003300"/>
                </a:solidFill>
              </a:rPr>
              <a:t> o no </a:t>
            </a:r>
            <a:r>
              <a:rPr lang="en-US" sz="1850" dirty="0" err="1">
                <a:solidFill>
                  <a:srgbClr val="003300"/>
                </a:solidFill>
              </a:rPr>
              <a:t>es</a:t>
            </a:r>
            <a:r>
              <a:rPr lang="en-US" sz="1850" dirty="0">
                <a:solidFill>
                  <a:srgbClr val="003300"/>
                </a:solidFill>
              </a:rPr>
              <a:t> </a:t>
            </a:r>
            <a:r>
              <a:rPr lang="en-US" sz="1850" dirty="0" err="1">
                <a:solidFill>
                  <a:srgbClr val="003300"/>
                </a:solidFill>
              </a:rPr>
              <a:t>efectivo</a:t>
            </a:r>
            <a:r>
              <a:rPr lang="en-US" sz="1850" dirty="0">
                <a:solidFill>
                  <a:srgbClr val="003300"/>
                </a:solidFill>
              </a:rPr>
              <a:t> </a:t>
            </a:r>
            <a:r>
              <a:rPr lang="en-US" sz="1850" dirty="0" err="1">
                <a:solidFill>
                  <a:srgbClr val="003300"/>
                </a:solidFill>
              </a:rPr>
              <a:t>en</a:t>
            </a:r>
            <a:r>
              <a:rPr lang="en-US" sz="1850" dirty="0">
                <a:solidFill>
                  <a:srgbClr val="003300"/>
                </a:solidFill>
              </a:rPr>
              <a:t> </a:t>
            </a:r>
            <a:r>
              <a:rPr lang="en-US" sz="1850" dirty="0" err="1">
                <a:solidFill>
                  <a:srgbClr val="003300"/>
                </a:solidFill>
              </a:rPr>
              <a:t>controlar</a:t>
            </a:r>
            <a:r>
              <a:rPr lang="en-US" sz="1850" dirty="0">
                <a:solidFill>
                  <a:srgbClr val="003300"/>
                </a:solidFill>
              </a:rPr>
              <a:t> </a:t>
            </a:r>
            <a:r>
              <a:rPr lang="en-US" sz="1850" dirty="0" err="1">
                <a:solidFill>
                  <a:srgbClr val="003300"/>
                </a:solidFill>
              </a:rPr>
              <a:t>su</a:t>
            </a:r>
            <a:r>
              <a:rPr lang="en-US" sz="1850" dirty="0">
                <a:solidFill>
                  <a:srgbClr val="003300"/>
                </a:solidFill>
              </a:rPr>
              <a:t> </a:t>
            </a:r>
            <a:r>
              <a:rPr lang="en-US" sz="1850" dirty="0" err="1">
                <a:solidFill>
                  <a:srgbClr val="003300"/>
                </a:solidFill>
              </a:rPr>
              <a:t>malestar</a:t>
            </a:r>
            <a:r>
              <a:rPr lang="en-US" sz="1850" dirty="0">
                <a:solidFill>
                  <a:srgbClr val="003300"/>
                </a:solidFill>
              </a:rPr>
              <a:t>.</a:t>
            </a:r>
            <a:endParaRPr sz="1850" dirty="0">
              <a:solidFill>
                <a:srgbClr val="003300"/>
              </a:solidFill>
            </a:endParaRPr>
          </a:p>
          <a:p>
            <a:pPr marL="342900" lvl="0" indent="-342900" algn="l" rtl="0">
              <a:lnSpc>
                <a:spcPct val="80000"/>
              </a:lnSpc>
              <a:spcBef>
                <a:spcPts val="1000"/>
              </a:spcBef>
              <a:spcAft>
                <a:spcPts val="0"/>
              </a:spcAft>
              <a:buClr>
                <a:srgbClr val="0070C0"/>
              </a:buClr>
              <a:buSzPts val="833"/>
              <a:buFont typeface="Noto Sans Symbols"/>
              <a:buChar char="❖"/>
            </a:pPr>
            <a:r>
              <a:rPr lang="en-US" sz="1850" dirty="0">
                <a:solidFill>
                  <a:srgbClr val="003300"/>
                </a:solidFill>
              </a:rPr>
              <a:t>  ¡Este no </a:t>
            </a:r>
            <a:r>
              <a:rPr lang="en-US" sz="1850" dirty="0" err="1">
                <a:solidFill>
                  <a:srgbClr val="003300"/>
                </a:solidFill>
              </a:rPr>
              <a:t>es</a:t>
            </a:r>
            <a:r>
              <a:rPr lang="en-US" sz="1850" dirty="0">
                <a:solidFill>
                  <a:srgbClr val="003300"/>
                </a:solidFill>
              </a:rPr>
              <a:t> el </a:t>
            </a:r>
            <a:r>
              <a:rPr lang="en-US" sz="1850" dirty="0" err="1">
                <a:solidFill>
                  <a:srgbClr val="003300"/>
                </a:solidFill>
              </a:rPr>
              <a:t>momento</a:t>
            </a:r>
            <a:r>
              <a:rPr lang="en-US" sz="1850" dirty="0">
                <a:solidFill>
                  <a:srgbClr val="003300"/>
                </a:solidFill>
              </a:rPr>
              <a:t> para "</a:t>
            </a:r>
            <a:r>
              <a:rPr lang="en-US" sz="1850" dirty="0" err="1">
                <a:solidFill>
                  <a:srgbClr val="003300"/>
                </a:solidFill>
              </a:rPr>
              <a:t>resistirlo</a:t>
            </a:r>
            <a:r>
              <a:rPr lang="en-US" sz="1850" dirty="0">
                <a:solidFill>
                  <a:srgbClr val="003300"/>
                </a:solidFill>
              </a:rPr>
              <a:t>"! El </a:t>
            </a:r>
            <a:r>
              <a:rPr lang="en-US" sz="1850" dirty="0" err="1">
                <a:solidFill>
                  <a:srgbClr val="003300"/>
                </a:solidFill>
              </a:rPr>
              <a:t>buen</a:t>
            </a:r>
            <a:r>
              <a:rPr lang="en-US" sz="1850" dirty="0">
                <a:solidFill>
                  <a:srgbClr val="003300"/>
                </a:solidFill>
              </a:rPr>
              <a:t> control del dolor </a:t>
            </a:r>
            <a:r>
              <a:rPr lang="en-US" sz="1850" dirty="0" err="1">
                <a:solidFill>
                  <a:srgbClr val="003300"/>
                </a:solidFill>
              </a:rPr>
              <a:t>aumenta</a:t>
            </a:r>
            <a:r>
              <a:rPr lang="en-US" sz="1850" dirty="0">
                <a:solidFill>
                  <a:srgbClr val="003300"/>
                </a:solidFill>
              </a:rPr>
              <a:t> </a:t>
            </a:r>
            <a:r>
              <a:rPr lang="en-US" sz="1850" dirty="0" err="1">
                <a:solidFill>
                  <a:srgbClr val="003300"/>
                </a:solidFill>
              </a:rPr>
              <a:t>su</a:t>
            </a:r>
            <a:endParaRPr sz="1850" dirty="0">
              <a:solidFill>
                <a:srgbClr val="003300"/>
              </a:solidFill>
            </a:endParaRPr>
          </a:p>
          <a:p>
            <a:pPr marL="0" lvl="0" indent="0" algn="l" rtl="0">
              <a:lnSpc>
                <a:spcPct val="80000"/>
              </a:lnSpc>
              <a:spcBef>
                <a:spcPts val="1000"/>
              </a:spcBef>
              <a:spcAft>
                <a:spcPts val="0"/>
              </a:spcAft>
              <a:buClr>
                <a:srgbClr val="0070C0"/>
              </a:buClr>
              <a:buSzPts val="833"/>
              <a:buNone/>
            </a:pPr>
            <a:r>
              <a:rPr lang="en-US" sz="1850" dirty="0">
                <a:solidFill>
                  <a:srgbClr val="003300"/>
                </a:solidFill>
              </a:rPr>
              <a:t>                                   </a:t>
            </a:r>
            <a:r>
              <a:rPr lang="en-US" sz="1850" dirty="0" err="1">
                <a:solidFill>
                  <a:srgbClr val="003300"/>
                </a:solidFill>
              </a:rPr>
              <a:t>movilidad</a:t>
            </a:r>
            <a:r>
              <a:rPr lang="en-US" sz="1850" dirty="0">
                <a:solidFill>
                  <a:srgbClr val="003300"/>
                </a:solidFill>
              </a:rPr>
              <a:t> y </a:t>
            </a:r>
            <a:r>
              <a:rPr lang="en-US" sz="1850" dirty="0" err="1">
                <a:solidFill>
                  <a:srgbClr val="003300"/>
                </a:solidFill>
              </a:rPr>
              <a:t>acelera</a:t>
            </a:r>
            <a:r>
              <a:rPr lang="en-US" sz="1850" dirty="0">
                <a:solidFill>
                  <a:srgbClr val="003300"/>
                </a:solidFill>
              </a:rPr>
              <a:t> </a:t>
            </a:r>
            <a:r>
              <a:rPr lang="en-US" sz="1850" dirty="0" err="1">
                <a:solidFill>
                  <a:srgbClr val="003300"/>
                </a:solidFill>
              </a:rPr>
              <a:t>su</a:t>
            </a:r>
            <a:r>
              <a:rPr lang="en-US" sz="1850" dirty="0">
                <a:solidFill>
                  <a:srgbClr val="003300"/>
                </a:solidFill>
              </a:rPr>
              <a:t> </a:t>
            </a:r>
            <a:r>
              <a:rPr lang="en-US" sz="1850" dirty="0" err="1">
                <a:solidFill>
                  <a:srgbClr val="003300"/>
                </a:solidFill>
              </a:rPr>
              <a:t>recuperación</a:t>
            </a:r>
            <a:r>
              <a:rPr lang="en-US" sz="1850" dirty="0">
                <a:solidFill>
                  <a:srgbClr val="003300"/>
                </a:solidFill>
              </a:rPr>
              <a:t>.</a:t>
            </a:r>
            <a:endParaRPr sz="1850" dirty="0">
              <a:solidFill>
                <a:srgbClr val="003300"/>
              </a:solidFill>
            </a:endParaRPr>
          </a:p>
          <a:p>
            <a:pPr marL="342900" lvl="0" indent="-407511" algn="l" rtl="0">
              <a:lnSpc>
                <a:spcPct val="80000"/>
              </a:lnSpc>
              <a:spcBef>
                <a:spcPts val="1000"/>
              </a:spcBef>
              <a:spcAft>
                <a:spcPts val="0"/>
              </a:spcAft>
              <a:buClr>
                <a:srgbClr val="003300"/>
              </a:buClr>
              <a:buSzPts val="1850"/>
              <a:buChar char="❖"/>
            </a:pPr>
            <a:endParaRPr sz="1850" dirty="0">
              <a:solidFill>
                <a:srgbClr val="003300"/>
              </a:solidFill>
            </a:endParaRPr>
          </a:p>
        </p:txBody>
      </p:sp>
      <p:sp>
        <p:nvSpPr>
          <p:cNvPr id="230" name="Google Shape;230;p1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n-US">
                <a:solidFill>
                  <a:srgbClr val="D95E00"/>
                </a:solidFill>
              </a:rPr>
              <a:t>El manejo del dolor</a:t>
            </a:r>
            <a:endParaRPr/>
          </a:p>
        </p:txBody>
      </p:sp>
    </p:spTree>
    <p:extLst>
      <p:ext uri="{BB962C8B-B14F-4D97-AF65-F5344CB8AC3E}">
        <p14:creationId xmlns:p14="http://schemas.microsoft.com/office/powerpoint/2010/main" val="1391583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236" name="Google Shape;236;p16"/>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n-US"/>
              <a:t>El manejo multimodal del dolor es la práctica de utilizar diferentes tipos de tratamientos para controlar el dolor.</a:t>
            </a:r>
            <a:endParaRPr/>
          </a:p>
          <a:p>
            <a:pPr marL="342900" lvl="0" indent="-342900" algn="l" rtl="0">
              <a:lnSpc>
                <a:spcPct val="100000"/>
              </a:lnSpc>
              <a:spcBef>
                <a:spcPts val="1000"/>
              </a:spcBef>
              <a:spcAft>
                <a:spcPts val="0"/>
              </a:spcAft>
              <a:buSzPts val="2400"/>
              <a:buChar char="•"/>
            </a:pPr>
            <a:r>
              <a:rPr lang="en-US"/>
              <a:t>Se le puede ofrecer hielo y reposicionamiento para ayudar con la comodidad.</a:t>
            </a:r>
            <a:endParaRPr/>
          </a:p>
          <a:p>
            <a:pPr marL="342900" lvl="0" indent="-342900" algn="l" rtl="0">
              <a:lnSpc>
                <a:spcPct val="100000"/>
              </a:lnSpc>
              <a:spcBef>
                <a:spcPts val="1000"/>
              </a:spcBef>
              <a:spcAft>
                <a:spcPts val="0"/>
              </a:spcAft>
              <a:buSzPts val="2400"/>
              <a:buChar char="•"/>
            </a:pPr>
            <a:r>
              <a:rPr lang="en-US"/>
              <a:t>Podemos ofrecerle analgésicos</a:t>
            </a:r>
            <a:endParaRPr/>
          </a:p>
          <a:p>
            <a:pPr marL="342900" lvl="0" indent="-342900" algn="l" rtl="0">
              <a:lnSpc>
                <a:spcPct val="100000"/>
              </a:lnSpc>
              <a:spcBef>
                <a:spcPts val="1000"/>
              </a:spcBef>
              <a:spcAft>
                <a:spcPts val="0"/>
              </a:spcAft>
              <a:buSzPts val="2400"/>
              <a:buChar char="•"/>
            </a:pPr>
            <a:r>
              <a:rPr lang="en-US"/>
              <a:t>Otras formas de controlar el dolor incluyen la distracción: escuchar música, ver una película, un libro de rompecabezas</a:t>
            </a:r>
            <a:endParaRPr/>
          </a:p>
          <a:p>
            <a:pPr marL="342900" lvl="0" indent="-342900" algn="l" rtl="0">
              <a:lnSpc>
                <a:spcPct val="100000"/>
              </a:lnSpc>
              <a:spcBef>
                <a:spcPts val="1000"/>
              </a:spcBef>
              <a:spcAft>
                <a:spcPts val="0"/>
              </a:spcAft>
              <a:buSzPts val="2400"/>
              <a:buChar char="•"/>
            </a:pPr>
            <a:r>
              <a:rPr lang="en-US"/>
              <a:t>Pídale ayuda a su enfermera con algunos de esos artículos.</a:t>
            </a:r>
            <a:endParaRPr/>
          </a:p>
        </p:txBody>
      </p:sp>
      <p:sp>
        <p:nvSpPr>
          <p:cNvPr id="237" name="Google Shape;237;p1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Manejo del dolor - Multimodal</a:t>
            </a:r>
            <a:endParaRPr/>
          </a:p>
        </p:txBody>
      </p:sp>
    </p:spTree>
    <p:extLst>
      <p:ext uri="{BB962C8B-B14F-4D97-AF65-F5344CB8AC3E}">
        <p14:creationId xmlns:p14="http://schemas.microsoft.com/office/powerpoint/2010/main" val="2350823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244" name="Google Shape;244;p17"/>
          <p:cNvSpPr txBox="1">
            <a:spLocks noGrp="1"/>
          </p:cNvSpPr>
          <p:nvPr>
            <p:ph type="body" idx="1"/>
          </p:nvPr>
        </p:nvSpPr>
        <p:spPr>
          <a:xfrm>
            <a:off x="457201" y="1066800"/>
            <a:ext cx="5660795" cy="5033963"/>
          </a:xfrm>
          <a:prstGeom prst="rect">
            <a:avLst/>
          </a:prstGeom>
          <a:noFill/>
          <a:ln>
            <a:noFill/>
          </a:ln>
        </p:spPr>
        <p:txBody>
          <a:bodyPr spcFirstLastPara="1" wrap="square" lIns="0" tIns="0" rIns="0" bIns="0" anchor="t" anchorCtr="0">
            <a:normAutofit/>
          </a:bodyPr>
          <a:lstStyle/>
          <a:p>
            <a:pPr marL="342900" lvl="0" indent="0" algn="l" rtl="0">
              <a:lnSpc>
                <a:spcPct val="70000"/>
              </a:lnSpc>
              <a:spcBef>
                <a:spcPts val="0"/>
              </a:spcBef>
              <a:spcAft>
                <a:spcPts val="0"/>
              </a:spcAft>
              <a:buClr>
                <a:srgbClr val="0070C0"/>
              </a:buClr>
              <a:buSzPts val="999"/>
              <a:buNone/>
            </a:pPr>
            <a:endParaRPr sz="2220" dirty="0">
              <a:solidFill>
                <a:srgbClr val="D95E00"/>
              </a:solidFill>
            </a:endParaRPr>
          </a:p>
          <a:p>
            <a:pPr marL="342900" lvl="0" indent="0" algn="l" rtl="0">
              <a:lnSpc>
                <a:spcPct val="70000"/>
              </a:lnSpc>
              <a:spcBef>
                <a:spcPts val="1000"/>
              </a:spcBef>
              <a:spcAft>
                <a:spcPts val="0"/>
              </a:spcAft>
              <a:buClr>
                <a:srgbClr val="0070C0"/>
              </a:buClr>
              <a:buSzPts val="999"/>
              <a:buNone/>
            </a:pPr>
            <a:r>
              <a:rPr lang="en-US" sz="2220" dirty="0">
                <a:solidFill>
                  <a:srgbClr val="D95E00"/>
                </a:solidFill>
              </a:rPr>
              <a:t>POD#2 (</a:t>
            </a:r>
            <a:r>
              <a:rPr lang="en-US" sz="2220" dirty="0" err="1">
                <a:solidFill>
                  <a:srgbClr val="D95E00"/>
                </a:solidFill>
              </a:rPr>
              <a:t>Postoperatorio</a:t>
            </a:r>
            <a:r>
              <a:rPr lang="en-US" sz="2220" dirty="0">
                <a:solidFill>
                  <a:srgbClr val="D95E00"/>
                </a:solidFill>
              </a:rPr>
              <a:t> </a:t>
            </a:r>
            <a:r>
              <a:rPr lang="en-US" sz="2220" dirty="0" err="1">
                <a:solidFill>
                  <a:srgbClr val="D95E00"/>
                </a:solidFill>
              </a:rPr>
              <a:t>d</a:t>
            </a:r>
            <a:r>
              <a:rPr lang="en-US" dirty="0" err="1">
                <a:solidFill>
                  <a:srgbClr val="E45A1C"/>
                </a:solidFill>
              </a:rPr>
              <a:t>í</a:t>
            </a:r>
            <a:r>
              <a:rPr lang="en-US" sz="2220" dirty="0" err="1">
                <a:solidFill>
                  <a:srgbClr val="D95E00"/>
                </a:solidFill>
              </a:rPr>
              <a:t>a</a:t>
            </a:r>
            <a:r>
              <a:rPr lang="en-US" sz="2220" dirty="0">
                <a:solidFill>
                  <a:srgbClr val="D95E00"/>
                </a:solidFill>
              </a:rPr>
              <a:t> dos)</a:t>
            </a:r>
            <a:endParaRPr dirty="0"/>
          </a:p>
          <a:p>
            <a:pPr marL="468000" lvl="1" indent="-252000" algn="l" rtl="0">
              <a:lnSpc>
                <a:spcPct val="70000"/>
              </a:lnSpc>
              <a:spcBef>
                <a:spcPts val="1000"/>
              </a:spcBef>
              <a:spcAft>
                <a:spcPts val="0"/>
              </a:spcAft>
              <a:buClr>
                <a:srgbClr val="000000"/>
              </a:buClr>
              <a:buSzPts val="2220"/>
              <a:buFont typeface="Arial"/>
              <a:buChar char="•"/>
            </a:pPr>
            <a:r>
              <a:rPr lang="en-US" sz="2220" dirty="0" err="1">
                <a:solidFill>
                  <a:srgbClr val="000000"/>
                </a:solidFill>
              </a:rPr>
              <a:t>Asistido</a:t>
            </a:r>
            <a:r>
              <a:rPr lang="en-US" sz="2220" dirty="0">
                <a:solidFill>
                  <a:srgbClr val="000000"/>
                </a:solidFill>
              </a:rPr>
              <a:t> con </a:t>
            </a:r>
            <a:r>
              <a:rPr lang="en-US" sz="2220" dirty="0" err="1">
                <a:solidFill>
                  <a:srgbClr val="000000"/>
                </a:solidFill>
              </a:rPr>
              <a:t>necesidades</a:t>
            </a:r>
            <a:r>
              <a:rPr lang="en-US" sz="2220" dirty="0">
                <a:solidFill>
                  <a:srgbClr val="000000"/>
                </a:solidFill>
              </a:rPr>
              <a:t> de </a:t>
            </a:r>
            <a:r>
              <a:rPr lang="en-US" sz="2220" dirty="0" err="1">
                <a:solidFill>
                  <a:srgbClr val="000000"/>
                </a:solidFill>
              </a:rPr>
              <a:t>higiene</a:t>
            </a:r>
            <a:r>
              <a:rPr lang="en-US" sz="2220" dirty="0">
                <a:solidFill>
                  <a:srgbClr val="000000"/>
                </a:solidFill>
              </a:rPr>
              <a:t> personal, </a:t>
            </a:r>
            <a:r>
              <a:rPr lang="en-US" sz="2220" dirty="0" err="1">
                <a:solidFill>
                  <a:srgbClr val="000000"/>
                </a:solidFill>
              </a:rPr>
              <a:t>vestido</a:t>
            </a:r>
            <a:r>
              <a:rPr lang="en-US" sz="2220" dirty="0">
                <a:solidFill>
                  <a:srgbClr val="000000"/>
                </a:solidFill>
              </a:rPr>
              <a:t> y </a:t>
            </a:r>
            <a:r>
              <a:rPr lang="en-US" sz="2220" dirty="0" err="1">
                <a:solidFill>
                  <a:srgbClr val="000000"/>
                </a:solidFill>
              </a:rPr>
              <a:t>levantado</a:t>
            </a:r>
            <a:r>
              <a:rPr lang="en-US" sz="2220" dirty="0">
                <a:solidFill>
                  <a:srgbClr val="000000"/>
                </a:solidFill>
              </a:rPr>
              <a:t> </a:t>
            </a:r>
            <a:r>
              <a:rPr lang="en-US" sz="2220" dirty="0" err="1">
                <a:solidFill>
                  <a:srgbClr val="000000"/>
                </a:solidFill>
              </a:rPr>
              <a:t>en</a:t>
            </a:r>
            <a:r>
              <a:rPr lang="en-US" sz="2220" dirty="0">
                <a:solidFill>
                  <a:srgbClr val="000000"/>
                </a:solidFill>
              </a:rPr>
              <a:t> la </a:t>
            </a:r>
            <a:r>
              <a:rPr lang="en-US" sz="2220" dirty="0" err="1">
                <a:solidFill>
                  <a:srgbClr val="000000"/>
                </a:solidFill>
              </a:rPr>
              <a:t>silla</a:t>
            </a:r>
            <a:r>
              <a:rPr lang="en-US" sz="2220" dirty="0">
                <a:solidFill>
                  <a:srgbClr val="000000"/>
                </a:solidFill>
              </a:rPr>
              <a:t> para el </a:t>
            </a:r>
            <a:r>
              <a:rPr lang="en-US" sz="2220" dirty="0" err="1">
                <a:solidFill>
                  <a:srgbClr val="000000"/>
                </a:solidFill>
              </a:rPr>
              <a:t>desayuno</a:t>
            </a:r>
            <a:r>
              <a:rPr lang="en-US" sz="2220" dirty="0">
                <a:solidFill>
                  <a:srgbClr val="000000"/>
                </a:solidFill>
              </a:rPr>
              <a:t>.</a:t>
            </a:r>
            <a:endParaRPr sz="2220" dirty="0">
              <a:solidFill>
                <a:srgbClr val="000000"/>
              </a:solidFill>
            </a:endParaRPr>
          </a:p>
          <a:p>
            <a:pPr marL="468000" lvl="1" indent="-252000" algn="l" rtl="0">
              <a:lnSpc>
                <a:spcPct val="70000"/>
              </a:lnSpc>
              <a:spcBef>
                <a:spcPts val="1000"/>
              </a:spcBef>
              <a:spcAft>
                <a:spcPts val="0"/>
              </a:spcAft>
              <a:buClr>
                <a:srgbClr val="000000"/>
              </a:buClr>
              <a:buSzPts val="2220"/>
              <a:buFont typeface="Arial"/>
              <a:buChar char="•"/>
            </a:pPr>
            <a:r>
              <a:rPr lang="en-US" sz="2220" dirty="0">
                <a:solidFill>
                  <a:srgbClr val="000000"/>
                </a:solidFill>
              </a:rPr>
              <a:t>El </a:t>
            </a:r>
            <a:r>
              <a:rPr lang="en-US" sz="2220" dirty="0" err="1">
                <a:solidFill>
                  <a:srgbClr val="000000"/>
                </a:solidFill>
              </a:rPr>
              <a:t>objetivo</a:t>
            </a:r>
            <a:r>
              <a:rPr lang="en-US" sz="2220" dirty="0">
                <a:solidFill>
                  <a:srgbClr val="000000"/>
                </a:solidFill>
              </a:rPr>
              <a:t> </a:t>
            </a:r>
            <a:r>
              <a:rPr lang="en-US" sz="2220" dirty="0" err="1">
                <a:solidFill>
                  <a:srgbClr val="000000"/>
                </a:solidFill>
              </a:rPr>
              <a:t>es</a:t>
            </a:r>
            <a:r>
              <a:rPr lang="en-US" sz="2220" dirty="0">
                <a:solidFill>
                  <a:srgbClr val="000000"/>
                </a:solidFill>
              </a:rPr>
              <a:t> </a:t>
            </a:r>
            <a:r>
              <a:rPr lang="en-US" sz="2220" dirty="0" err="1">
                <a:solidFill>
                  <a:srgbClr val="000000"/>
                </a:solidFill>
              </a:rPr>
              <a:t>aumentar</a:t>
            </a:r>
            <a:r>
              <a:rPr lang="en-US" sz="2220" dirty="0">
                <a:solidFill>
                  <a:srgbClr val="000000"/>
                </a:solidFill>
              </a:rPr>
              <a:t> </a:t>
            </a:r>
            <a:r>
              <a:rPr lang="en-US" sz="2220" dirty="0" err="1">
                <a:solidFill>
                  <a:srgbClr val="000000"/>
                </a:solidFill>
              </a:rPr>
              <a:t>su</a:t>
            </a:r>
            <a:r>
              <a:rPr lang="en-US" sz="2220" dirty="0">
                <a:solidFill>
                  <a:srgbClr val="000000"/>
                </a:solidFill>
              </a:rPr>
              <a:t> </a:t>
            </a:r>
            <a:r>
              <a:rPr lang="en-US" sz="2220" dirty="0" err="1">
                <a:solidFill>
                  <a:srgbClr val="000000"/>
                </a:solidFill>
              </a:rPr>
              <a:t>tiempo</a:t>
            </a:r>
            <a:r>
              <a:rPr lang="en-US" sz="2220" dirty="0">
                <a:solidFill>
                  <a:srgbClr val="000000"/>
                </a:solidFill>
              </a:rPr>
              <a:t> </a:t>
            </a:r>
            <a:r>
              <a:rPr lang="en-US" sz="2220" dirty="0" err="1">
                <a:solidFill>
                  <a:srgbClr val="000000"/>
                </a:solidFill>
              </a:rPr>
              <a:t>en</a:t>
            </a:r>
            <a:r>
              <a:rPr lang="en-US" sz="2220" dirty="0">
                <a:solidFill>
                  <a:srgbClr val="000000"/>
                </a:solidFill>
              </a:rPr>
              <a:t> la </a:t>
            </a:r>
            <a:r>
              <a:rPr lang="en-US" sz="2220" dirty="0" err="1">
                <a:solidFill>
                  <a:srgbClr val="000000"/>
                </a:solidFill>
              </a:rPr>
              <a:t>silla</a:t>
            </a:r>
            <a:r>
              <a:rPr lang="en-US" sz="2220" dirty="0">
                <a:solidFill>
                  <a:srgbClr val="000000"/>
                </a:solidFill>
              </a:rPr>
              <a:t> y la </a:t>
            </a:r>
            <a:r>
              <a:rPr lang="en-US" sz="2220" dirty="0" err="1">
                <a:solidFill>
                  <a:srgbClr val="000000"/>
                </a:solidFill>
              </a:rPr>
              <a:t>movilidad</a:t>
            </a:r>
            <a:r>
              <a:rPr lang="en-US" sz="2220" dirty="0">
                <a:solidFill>
                  <a:srgbClr val="000000"/>
                </a:solidFill>
              </a:rPr>
              <a:t>.</a:t>
            </a:r>
            <a:endParaRPr sz="2220" dirty="0">
              <a:solidFill>
                <a:srgbClr val="000000"/>
              </a:solidFill>
            </a:endParaRPr>
          </a:p>
          <a:p>
            <a:pPr marL="468000" lvl="1" indent="-251999" algn="l" rtl="0">
              <a:lnSpc>
                <a:spcPct val="70000"/>
              </a:lnSpc>
              <a:spcBef>
                <a:spcPts val="1000"/>
              </a:spcBef>
              <a:spcAft>
                <a:spcPts val="0"/>
              </a:spcAft>
              <a:buClr>
                <a:srgbClr val="000000"/>
              </a:buClr>
              <a:buSzPts val="2220"/>
              <a:buFont typeface="Arial"/>
              <a:buChar char="•"/>
            </a:pPr>
            <a:r>
              <a:rPr lang="en-US" sz="2220" dirty="0" err="1">
                <a:solidFill>
                  <a:srgbClr val="000000"/>
                </a:solidFill>
              </a:rPr>
              <a:t>Continúe</a:t>
            </a:r>
            <a:r>
              <a:rPr lang="en-US" sz="2220" dirty="0">
                <a:solidFill>
                  <a:srgbClr val="000000"/>
                </a:solidFill>
              </a:rPr>
              <a:t> </a:t>
            </a:r>
            <a:r>
              <a:rPr lang="en-US" sz="2220" dirty="0" err="1">
                <a:solidFill>
                  <a:srgbClr val="000000"/>
                </a:solidFill>
              </a:rPr>
              <a:t>usando</a:t>
            </a:r>
            <a:r>
              <a:rPr lang="en-US" sz="2220" dirty="0">
                <a:solidFill>
                  <a:srgbClr val="000000"/>
                </a:solidFill>
              </a:rPr>
              <a:t> </a:t>
            </a:r>
            <a:r>
              <a:rPr lang="en-US" sz="2220" dirty="0" err="1">
                <a:solidFill>
                  <a:srgbClr val="000000"/>
                </a:solidFill>
              </a:rPr>
              <a:t>su</a:t>
            </a:r>
            <a:r>
              <a:rPr lang="en-US" sz="2220" dirty="0">
                <a:solidFill>
                  <a:srgbClr val="000000"/>
                </a:solidFill>
              </a:rPr>
              <a:t> </a:t>
            </a:r>
            <a:r>
              <a:rPr lang="en-US" sz="2220" dirty="0" err="1">
                <a:solidFill>
                  <a:srgbClr val="000000"/>
                </a:solidFill>
              </a:rPr>
              <a:t>espirómetro</a:t>
            </a:r>
            <a:r>
              <a:rPr lang="en-US" sz="2220" dirty="0">
                <a:solidFill>
                  <a:srgbClr val="000000"/>
                </a:solidFill>
              </a:rPr>
              <a:t> de </a:t>
            </a:r>
            <a:r>
              <a:rPr lang="en-US" sz="2220" dirty="0" err="1">
                <a:solidFill>
                  <a:srgbClr val="000000"/>
                </a:solidFill>
              </a:rPr>
              <a:t>incentivo</a:t>
            </a:r>
            <a:r>
              <a:rPr lang="en-US" sz="2220" dirty="0">
                <a:solidFill>
                  <a:srgbClr val="000000"/>
                </a:solidFill>
              </a:rPr>
              <a:t> al </a:t>
            </a:r>
            <a:r>
              <a:rPr lang="en-US" sz="2220" dirty="0" err="1">
                <a:solidFill>
                  <a:srgbClr val="000000"/>
                </a:solidFill>
              </a:rPr>
              <a:t>menos</a:t>
            </a:r>
            <a:r>
              <a:rPr lang="en-US" sz="2220" dirty="0">
                <a:solidFill>
                  <a:srgbClr val="000000"/>
                </a:solidFill>
              </a:rPr>
              <a:t> </a:t>
            </a:r>
            <a:r>
              <a:rPr lang="en-US" sz="2220" dirty="0" err="1">
                <a:solidFill>
                  <a:srgbClr val="000000"/>
                </a:solidFill>
              </a:rPr>
              <a:t>cada</a:t>
            </a:r>
            <a:r>
              <a:rPr lang="en-US" sz="2220" dirty="0">
                <a:solidFill>
                  <a:srgbClr val="000000"/>
                </a:solidFill>
              </a:rPr>
              <a:t> 4 horas </a:t>
            </a:r>
            <a:r>
              <a:rPr lang="en-US" sz="2220" dirty="0" err="1">
                <a:solidFill>
                  <a:srgbClr val="000000"/>
                </a:solidFill>
              </a:rPr>
              <a:t>mientras</a:t>
            </a:r>
            <a:r>
              <a:rPr lang="en-US" sz="2220" dirty="0">
                <a:solidFill>
                  <a:srgbClr val="000000"/>
                </a:solidFill>
              </a:rPr>
              <a:t> </a:t>
            </a:r>
            <a:r>
              <a:rPr lang="en-US" sz="2220" dirty="0" err="1">
                <a:solidFill>
                  <a:srgbClr val="000000"/>
                </a:solidFill>
              </a:rPr>
              <a:t>está</a:t>
            </a:r>
            <a:r>
              <a:rPr lang="en-US" sz="2220" dirty="0">
                <a:solidFill>
                  <a:srgbClr val="000000"/>
                </a:solidFill>
              </a:rPr>
              <a:t> </a:t>
            </a:r>
            <a:r>
              <a:rPr lang="en-US" sz="2220" dirty="0" err="1">
                <a:solidFill>
                  <a:srgbClr val="000000"/>
                </a:solidFill>
              </a:rPr>
              <a:t>despierto</a:t>
            </a:r>
            <a:r>
              <a:rPr lang="en-US" sz="2220" dirty="0">
                <a:solidFill>
                  <a:srgbClr val="000000"/>
                </a:solidFill>
              </a:rPr>
              <a:t>.</a:t>
            </a:r>
            <a:endParaRPr sz="2220" dirty="0">
              <a:solidFill>
                <a:srgbClr val="000000"/>
              </a:solidFill>
            </a:endParaRPr>
          </a:p>
          <a:p>
            <a:pPr marL="468000" lvl="1" indent="-252000" algn="l" rtl="0">
              <a:lnSpc>
                <a:spcPct val="70000"/>
              </a:lnSpc>
              <a:spcBef>
                <a:spcPts val="1000"/>
              </a:spcBef>
              <a:spcAft>
                <a:spcPts val="0"/>
              </a:spcAft>
              <a:buClr>
                <a:srgbClr val="000000"/>
              </a:buClr>
              <a:buSzPts val="2220"/>
              <a:buFont typeface="Arial"/>
              <a:buChar char="•"/>
            </a:pPr>
            <a:r>
              <a:rPr lang="en-US" sz="2220" dirty="0" err="1">
                <a:solidFill>
                  <a:srgbClr val="000000"/>
                </a:solidFill>
              </a:rPr>
              <a:t>Continúe</a:t>
            </a:r>
            <a:r>
              <a:rPr lang="en-US" sz="2220" dirty="0">
                <a:solidFill>
                  <a:srgbClr val="000000"/>
                </a:solidFill>
              </a:rPr>
              <a:t> a </a:t>
            </a:r>
            <a:r>
              <a:rPr lang="en-US" sz="2220" dirty="0" err="1">
                <a:solidFill>
                  <a:srgbClr val="000000"/>
                </a:solidFill>
              </a:rPr>
              <a:t>seguir</a:t>
            </a:r>
            <a:r>
              <a:rPr lang="en-US" sz="2220" dirty="0">
                <a:solidFill>
                  <a:srgbClr val="000000"/>
                </a:solidFill>
              </a:rPr>
              <a:t> las </a:t>
            </a:r>
            <a:r>
              <a:rPr lang="en-US" sz="2220" dirty="0" err="1">
                <a:solidFill>
                  <a:srgbClr val="000000"/>
                </a:solidFill>
              </a:rPr>
              <a:t>precauciones</a:t>
            </a:r>
            <a:r>
              <a:rPr lang="en-US" sz="2220" dirty="0">
                <a:solidFill>
                  <a:srgbClr val="000000"/>
                </a:solidFill>
              </a:rPr>
              <a:t> </a:t>
            </a:r>
            <a:r>
              <a:rPr lang="en-US" sz="2220" dirty="0" err="1">
                <a:solidFill>
                  <a:srgbClr val="000000"/>
                </a:solidFill>
              </a:rPr>
              <a:t>adecuadas</a:t>
            </a:r>
            <a:r>
              <a:rPr lang="en-US" sz="2220" dirty="0">
                <a:solidFill>
                  <a:srgbClr val="000000"/>
                </a:solidFill>
              </a:rPr>
              <a:t> (</a:t>
            </a:r>
            <a:r>
              <a:rPr lang="en-US" sz="2220" dirty="0" err="1">
                <a:solidFill>
                  <a:srgbClr val="000000"/>
                </a:solidFill>
              </a:rPr>
              <a:t>cadera</a:t>
            </a:r>
            <a:r>
              <a:rPr lang="en-US" sz="2220" dirty="0">
                <a:solidFill>
                  <a:srgbClr val="000000"/>
                </a:solidFill>
              </a:rPr>
              <a:t> o </a:t>
            </a:r>
            <a:r>
              <a:rPr lang="en-US" sz="2220" dirty="0" err="1">
                <a:solidFill>
                  <a:srgbClr val="000000"/>
                </a:solidFill>
              </a:rPr>
              <a:t>rodilla</a:t>
            </a:r>
            <a:r>
              <a:rPr lang="en-US" sz="2220" dirty="0">
                <a:solidFill>
                  <a:srgbClr val="000000"/>
                </a:solidFill>
              </a:rPr>
              <a:t>) </a:t>
            </a:r>
            <a:r>
              <a:rPr lang="en-US" sz="2220" dirty="0" err="1">
                <a:solidFill>
                  <a:srgbClr val="000000"/>
                </a:solidFill>
              </a:rPr>
              <a:t>según</a:t>
            </a:r>
            <a:r>
              <a:rPr lang="en-US" sz="2220" dirty="0">
                <a:solidFill>
                  <a:srgbClr val="000000"/>
                </a:solidFill>
              </a:rPr>
              <a:t> las </a:t>
            </a:r>
            <a:r>
              <a:rPr lang="en-US" sz="2220" dirty="0" err="1">
                <a:solidFill>
                  <a:srgbClr val="000000"/>
                </a:solidFill>
              </a:rPr>
              <a:t>instrucciones</a:t>
            </a:r>
            <a:r>
              <a:rPr lang="en-US" sz="2220" dirty="0">
                <a:solidFill>
                  <a:srgbClr val="000000"/>
                </a:solidFill>
              </a:rPr>
              <a:t> de </a:t>
            </a:r>
            <a:r>
              <a:rPr lang="en-US" sz="2220" dirty="0" err="1">
                <a:solidFill>
                  <a:srgbClr val="000000"/>
                </a:solidFill>
              </a:rPr>
              <a:t>su</a:t>
            </a:r>
            <a:r>
              <a:rPr lang="en-US" sz="2220" dirty="0">
                <a:solidFill>
                  <a:srgbClr val="000000"/>
                </a:solidFill>
              </a:rPr>
              <a:t> </a:t>
            </a:r>
            <a:r>
              <a:rPr lang="en-US" sz="2220" dirty="0" err="1">
                <a:solidFill>
                  <a:srgbClr val="000000"/>
                </a:solidFill>
              </a:rPr>
              <a:t>cirujano</a:t>
            </a:r>
            <a:r>
              <a:rPr lang="en-US" sz="2220" dirty="0">
                <a:solidFill>
                  <a:srgbClr val="000000"/>
                </a:solidFill>
              </a:rPr>
              <a:t> o </a:t>
            </a:r>
            <a:r>
              <a:rPr lang="en-US" sz="2220" dirty="0" err="1">
                <a:solidFill>
                  <a:srgbClr val="000000"/>
                </a:solidFill>
              </a:rPr>
              <a:t>fisioterapeuta</a:t>
            </a:r>
            <a:r>
              <a:rPr lang="en-US" sz="2220" dirty="0">
                <a:solidFill>
                  <a:srgbClr val="000000"/>
                </a:solidFill>
              </a:rPr>
              <a:t>.</a:t>
            </a:r>
            <a:endParaRPr sz="2220" dirty="0">
              <a:solidFill>
                <a:srgbClr val="000000"/>
              </a:solidFill>
            </a:endParaRPr>
          </a:p>
          <a:p>
            <a:pPr marL="468000" lvl="1" indent="-252000" algn="l" rtl="0">
              <a:lnSpc>
                <a:spcPct val="70000"/>
              </a:lnSpc>
              <a:spcBef>
                <a:spcPts val="1000"/>
              </a:spcBef>
              <a:spcAft>
                <a:spcPts val="0"/>
              </a:spcAft>
              <a:buClr>
                <a:srgbClr val="000000"/>
              </a:buClr>
              <a:buSzPts val="2220"/>
              <a:buFont typeface="Arial"/>
              <a:buChar char="•"/>
            </a:pPr>
            <a:r>
              <a:rPr lang="en-US" sz="2220" dirty="0" err="1">
                <a:solidFill>
                  <a:srgbClr val="000000"/>
                </a:solidFill>
              </a:rPr>
              <a:t>Fisioterapia</a:t>
            </a:r>
            <a:r>
              <a:rPr lang="en-US" sz="2220" dirty="0">
                <a:solidFill>
                  <a:srgbClr val="000000"/>
                </a:solidFill>
              </a:rPr>
              <a:t> lo </a:t>
            </a:r>
            <a:r>
              <a:rPr lang="en-US" sz="2220" dirty="0" err="1">
                <a:solidFill>
                  <a:srgbClr val="000000"/>
                </a:solidFill>
              </a:rPr>
              <a:t>vera</a:t>
            </a:r>
            <a:r>
              <a:rPr lang="en-US" sz="2220" dirty="0">
                <a:solidFill>
                  <a:srgbClr val="000000"/>
                </a:solidFill>
              </a:rPr>
              <a:t> 2 </a:t>
            </a:r>
            <a:r>
              <a:rPr lang="en-US" sz="2220" dirty="0" err="1">
                <a:solidFill>
                  <a:srgbClr val="000000"/>
                </a:solidFill>
              </a:rPr>
              <a:t>veces</a:t>
            </a:r>
            <a:r>
              <a:rPr lang="en-US" sz="2220" dirty="0">
                <a:solidFill>
                  <a:srgbClr val="000000"/>
                </a:solidFill>
              </a:rPr>
              <a:t> </a:t>
            </a:r>
            <a:r>
              <a:rPr lang="en-US" sz="2220" dirty="0" err="1">
                <a:solidFill>
                  <a:srgbClr val="000000"/>
                </a:solidFill>
              </a:rPr>
              <a:t>en</a:t>
            </a:r>
            <a:r>
              <a:rPr lang="en-US" sz="2220" dirty="0">
                <a:solidFill>
                  <a:srgbClr val="000000"/>
                </a:solidFill>
              </a:rPr>
              <a:t> </a:t>
            </a:r>
            <a:r>
              <a:rPr lang="en-US" sz="2220" dirty="0" err="1">
                <a:solidFill>
                  <a:srgbClr val="000000"/>
                </a:solidFill>
              </a:rPr>
              <a:t>este</a:t>
            </a:r>
            <a:r>
              <a:rPr lang="en-US" sz="2220" dirty="0">
                <a:solidFill>
                  <a:srgbClr val="000000"/>
                </a:solidFill>
              </a:rPr>
              <a:t> dia.</a:t>
            </a:r>
            <a:endParaRPr sz="2220" dirty="0">
              <a:solidFill>
                <a:srgbClr val="000000"/>
              </a:solidFill>
            </a:endParaRPr>
          </a:p>
          <a:p>
            <a:pPr marL="468000" lvl="1" indent="-252000" algn="l" rtl="0">
              <a:lnSpc>
                <a:spcPct val="70000"/>
              </a:lnSpc>
              <a:spcBef>
                <a:spcPts val="1000"/>
              </a:spcBef>
              <a:spcAft>
                <a:spcPts val="0"/>
              </a:spcAft>
              <a:buClr>
                <a:srgbClr val="000000"/>
              </a:buClr>
              <a:buSzPts val="2220"/>
              <a:buFont typeface="Arial"/>
              <a:buChar char="•"/>
            </a:pPr>
            <a:r>
              <a:rPr lang="en-US" sz="2220" dirty="0">
                <a:solidFill>
                  <a:srgbClr val="000000"/>
                </a:solidFill>
              </a:rPr>
              <a:t>Si lo </a:t>
            </a:r>
            <a:r>
              <a:rPr lang="en-US" sz="2220" dirty="0" err="1">
                <a:solidFill>
                  <a:srgbClr val="000000"/>
                </a:solidFill>
              </a:rPr>
              <a:t>está</a:t>
            </a:r>
            <a:r>
              <a:rPr lang="en-US" sz="2220" dirty="0">
                <a:solidFill>
                  <a:srgbClr val="000000"/>
                </a:solidFill>
              </a:rPr>
              <a:t> </a:t>
            </a:r>
            <a:r>
              <a:rPr lang="en-US" sz="2220" dirty="0" err="1">
                <a:solidFill>
                  <a:srgbClr val="000000"/>
                </a:solidFill>
              </a:rPr>
              <a:t>haciendo</a:t>
            </a:r>
            <a:r>
              <a:rPr lang="en-US" sz="2220" dirty="0">
                <a:solidFill>
                  <a:srgbClr val="000000"/>
                </a:solidFill>
              </a:rPr>
              <a:t> </a:t>
            </a:r>
            <a:r>
              <a:rPr lang="en-US" sz="2220" dirty="0" err="1">
                <a:solidFill>
                  <a:srgbClr val="000000"/>
                </a:solidFill>
              </a:rPr>
              <a:t>bien</a:t>
            </a:r>
            <a:r>
              <a:rPr lang="en-US" sz="2220" dirty="0">
                <a:solidFill>
                  <a:srgbClr val="000000"/>
                </a:solidFill>
              </a:rPr>
              <a:t> y ha </a:t>
            </a:r>
            <a:r>
              <a:rPr lang="en-US" sz="2220" dirty="0" err="1">
                <a:solidFill>
                  <a:srgbClr val="000000"/>
                </a:solidFill>
              </a:rPr>
              <a:t>cumplido</a:t>
            </a:r>
            <a:r>
              <a:rPr lang="en-US" sz="2220" dirty="0">
                <a:solidFill>
                  <a:srgbClr val="000000"/>
                </a:solidFill>
              </a:rPr>
              <a:t> con </a:t>
            </a:r>
            <a:r>
              <a:rPr lang="en-US" sz="2220" dirty="0" err="1">
                <a:solidFill>
                  <a:srgbClr val="000000"/>
                </a:solidFill>
              </a:rPr>
              <a:t>todos</a:t>
            </a:r>
            <a:r>
              <a:rPr lang="en-US" sz="2220" dirty="0">
                <a:solidFill>
                  <a:srgbClr val="000000"/>
                </a:solidFill>
              </a:rPr>
              <a:t> </a:t>
            </a:r>
            <a:r>
              <a:rPr lang="en-US" sz="2220" dirty="0" err="1">
                <a:solidFill>
                  <a:srgbClr val="000000"/>
                </a:solidFill>
              </a:rPr>
              <a:t>los</a:t>
            </a:r>
            <a:r>
              <a:rPr lang="en-US" sz="2220" dirty="0">
                <a:solidFill>
                  <a:srgbClr val="000000"/>
                </a:solidFill>
              </a:rPr>
              <a:t> </a:t>
            </a:r>
            <a:r>
              <a:rPr lang="en-US" sz="2220" dirty="0" err="1">
                <a:solidFill>
                  <a:srgbClr val="000000"/>
                </a:solidFill>
              </a:rPr>
              <a:t>criterios</a:t>
            </a:r>
            <a:r>
              <a:rPr lang="en-US" sz="2220" dirty="0">
                <a:solidFill>
                  <a:srgbClr val="000000"/>
                </a:solidFill>
              </a:rPr>
              <a:t> para el </a:t>
            </a:r>
            <a:r>
              <a:rPr lang="en-US" sz="2220" dirty="0" err="1">
                <a:solidFill>
                  <a:srgbClr val="000000"/>
                </a:solidFill>
              </a:rPr>
              <a:t>alta</a:t>
            </a:r>
            <a:r>
              <a:rPr lang="en-US" sz="2220" dirty="0">
                <a:solidFill>
                  <a:srgbClr val="000000"/>
                </a:solidFill>
              </a:rPr>
              <a:t>, </a:t>
            </a:r>
            <a:r>
              <a:rPr lang="en-US" sz="2220" dirty="0" err="1">
                <a:solidFill>
                  <a:srgbClr val="000000"/>
                </a:solidFill>
              </a:rPr>
              <a:t>puede</a:t>
            </a:r>
            <a:r>
              <a:rPr lang="en-US" sz="2220" dirty="0">
                <a:solidFill>
                  <a:srgbClr val="000000"/>
                </a:solidFill>
              </a:rPr>
              <a:t> </a:t>
            </a:r>
            <a:r>
              <a:rPr lang="en-US" sz="2220" dirty="0" err="1">
                <a:solidFill>
                  <a:srgbClr val="000000"/>
                </a:solidFill>
              </a:rPr>
              <a:t>terminar</a:t>
            </a:r>
            <a:r>
              <a:rPr lang="en-US" sz="2220" dirty="0">
                <a:solidFill>
                  <a:srgbClr val="000000"/>
                </a:solidFill>
              </a:rPr>
              <a:t> </a:t>
            </a:r>
            <a:r>
              <a:rPr lang="en-US" sz="2220" dirty="0" err="1">
                <a:solidFill>
                  <a:srgbClr val="000000"/>
                </a:solidFill>
              </a:rPr>
              <a:t>yendo</a:t>
            </a:r>
            <a:r>
              <a:rPr lang="en-US" sz="2220" dirty="0">
                <a:solidFill>
                  <a:srgbClr val="000000"/>
                </a:solidFill>
              </a:rPr>
              <a:t> a casa!        </a:t>
            </a:r>
            <a:endParaRPr dirty="0"/>
          </a:p>
          <a:p>
            <a:pPr marL="342900" lvl="0" indent="-201930" algn="l" rtl="0">
              <a:lnSpc>
                <a:spcPct val="80000"/>
              </a:lnSpc>
              <a:spcBef>
                <a:spcPts val="1000"/>
              </a:spcBef>
              <a:spcAft>
                <a:spcPts val="0"/>
              </a:spcAft>
              <a:buSzPts val="2220"/>
              <a:buNone/>
            </a:pPr>
            <a:endParaRPr sz="2220" dirty="0"/>
          </a:p>
        </p:txBody>
      </p:sp>
      <p:sp>
        <p:nvSpPr>
          <p:cNvPr id="245" name="Google Shape;245;p1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n-US">
                <a:solidFill>
                  <a:srgbClr val="D95E00"/>
                </a:solidFill>
              </a:rPr>
              <a:t>Estancia en el Hospital</a:t>
            </a:r>
            <a:endParaRPr/>
          </a:p>
        </p:txBody>
      </p:sp>
      <p:pic>
        <p:nvPicPr>
          <p:cNvPr id="246" name="Google Shape;246;p17" descr="patientSittingUp"/>
          <p:cNvPicPr preferRelativeResize="0"/>
          <p:nvPr/>
        </p:nvPicPr>
        <p:blipFill rotWithShape="1">
          <a:blip r:embed="rId3">
            <a:alphaModFix/>
          </a:blip>
          <a:srcRect/>
          <a:stretch/>
        </p:blipFill>
        <p:spPr>
          <a:xfrm>
            <a:off x="6033155" y="3227109"/>
            <a:ext cx="2652058" cy="1862337"/>
          </a:xfrm>
          <a:prstGeom prst="rect">
            <a:avLst/>
          </a:prstGeom>
          <a:noFill/>
          <a:ln>
            <a:noFill/>
          </a:ln>
        </p:spPr>
      </p:pic>
    </p:spTree>
    <p:extLst>
      <p:ext uri="{BB962C8B-B14F-4D97-AF65-F5344CB8AC3E}">
        <p14:creationId xmlns:p14="http://schemas.microsoft.com/office/powerpoint/2010/main" val="4191213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8"/>
          <p:cNvSpPr txBox="1">
            <a:spLocks noGrp="1"/>
          </p:cNvSpPr>
          <p:nvPr>
            <p:ph type="ctrTitle"/>
          </p:nvPr>
        </p:nvSpPr>
        <p:spPr>
          <a:xfrm>
            <a:off x="457198" y="1217338"/>
            <a:ext cx="4256843" cy="1419329"/>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chemeClr val="lt1"/>
              </a:buClr>
              <a:buSzPts val="3600"/>
              <a:buFont typeface="Calibri"/>
              <a:buNone/>
            </a:pPr>
            <a:r>
              <a:rPr lang="en-US" sz="3600"/>
              <a:t>Terapia Ocupacional </a:t>
            </a:r>
            <a:endParaRPr sz="3600"/>
          </a:p>
        </p:txBody>
      </p:sp>
      <p:sp>
        <p:nvSpPr>
          <p:cNvPr id="252" name="Google Shape;252;p18"/>
          <p:cNvSpPr txBox="1">
            <a:spLocks noGrp="1"/>
          </p:cNvSpPr>
          <p:nvPr>
            <p:ph type="body" idx="1"/>
          </p:nvPr>
        </p:nvSpPr>
        <p:spPr>
          <a:xfrm>
            <a:off x="457199" y="2971800"/>
            <a:ext cx="4256843" cy="153805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sz="2400"/>
              <a:t>Sesiones de Terapia </a:t>
            </a:r>
            <a:endParaRPr/>
          </a:p>
          <a:p>
            <a:pPr marL="0" lvl="0" indent="0" algn="l" rtl="0">
              <a:lnSpc>
                <a:spcPct val="100000"/>
              </a:lnSpc>
              <a:spcBef>
                <a:spcPts val="0"/>
              </a:spcBef>
              <a:spcAft>
                <a:spcPts val="0"/>
              </a:spcAft>
              <a:buSzPts val="2400"/>
              <a:buNone/>
            </a:pPr>
            <a:r>
              <a:rPr lang="en-US" sz="2400"/>
              <a:t>Actividades de la Vida Diaria</a:t>
            </a:r>
            <a:endParaRPr/>
          </a:p>
          <a:p>
            <a:pPr marL="0" lvl="0" indent="0" algn="l" rtl="0">
              <a:lnSpc>
                <a:spcPct val="100000"/>
              </a:lnSpc>
              <a:spcBef>
                <a:spcPts val="0"/>
              </a:spcBef>
              <a:spcAft>
                <a:spcPts val="0"/>
              </a:spcAft>
              <a:buSzPts val="2400"/>
              <a:buNone/>
            </a:pPr>
            <a:r>
              <a:rPr lang="en-US" sz="2400"/>
              <a:t>Equipos y Dispositivos Adaptativos</a:t>
            </a:r>
            <a:endParaRPr/>
          </a:p>
          <a:p>
            <a:pPr marL="0" lvl="0" indent="0" algn="l" rtl="0">
              <a:lnSpc>
                <a:spcPct val="100000"/>
              </a:lnSpc>
              <a:spcBef>
                <a:spcPts val="0"/>
              </a:spcBef>
              <a:spcAft>
                <a:spcPts val="0"/>
              </a:spcAft>
              <a:buSzPts val="2000"/>
              <a:buNone/>
            </a:pPr>
            <a:endParaRPr/>
          </a:p>
        </p:txBody>
      </p:sp>
      <p:sp>
        <p:nvSpPr>
          <p:cNvPr id="253" name="Google Shape;253;p18"/>
          <p:cNvSpPr txBox="1">
            <a:spLocks noGrp="1"/>
          </p:cNvSpPr>
          <p:nvPr>
            <p:ph type="sldNum" idx="4294967295"/>
          </p:nvPr>
        </p:nvSpPr>
        <p:spPr>
          <a:xfrm>
            <a:off x="8807450" y="6318250"/>
            <a:ext cx="336550" cy="3302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254" name="Google Shape;254;p18" descr="Image result for t rex reacher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5" name="Google Shape;255;p18"/>
          <p:cNvPicPr preferRelativeResize="0"/>
          <p:nvPr/>
        </p:nvPicPr>
        <p:blipFill rotWithShape="1">
          <a:blip r:embed="rId3">
            <a:alphaModFix/>
          </a:blip>
          <a:srcRect/>
          <a:stretch/>
        </p:blipFill>
        <p:spPr>
          <a:xfrm>
            <a:off x="5534224" y="1836010"/>
            <a:ext cx="2659864" cy="3546485"/>
          </a:xfrm>
          <a:prstGeom prst="rect">
            <a:avLst/>
          </a:prstGeom>
          <a:noFill/>
          <a:ln>
            <a:noFill/>
          </a:ln>
        </p:spPr>
      </p:pic>
    </p:spTree>
    <p:extLst>
      <p:ext uri="{BB962C8B-B14F-4D97-AF65-F5344CB8AC3E}">
        <p14:creationId xmlns:p14="http://schemas.microsoft.com/office/powerpoint/2010/main" val="3602004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261" name="Google Shape;261;p19"/>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n-US"/>
              <a:t>Las actividades cotidianas que las personas realizan como individuos, en familias y con comunidades para ocupar el tiempo y dar sentido y propósito a la vida. </a:t>
            </a:r>
            <a:endParaRPr/>
          </a:p>
          <a:p>
            <a:pPr marL="342900" lvl="0" indent="0" algn="l" rtl="0">
              <a:lnSpc>
                <a:spcPct val="100000"/>
              </a:lnSpc>
              <a:spcBef>
                <a:spcPts val="1000"/>
              </a:spcBef>
              <a:spcAft>
                <a:spcPts val="0"/>
              </a:spcAft>
              <a:buSzPts val="2400"/>
              <a:buNone/>
            </a:pPr>
            <a:endParaRPr/>
          </a:p>
          <a:p>
            <a:pPr marL="342900" lvl="0" indent="-342900" algn="l" rtl="0">
              <a:lnSpc>
                <a:spcPct val="100000"/>
              </a:lnSpc>
              <a:spcBef>
                <a:spcPts val="1000"/>
              </a:spcBef>
              <a:spcAft>
                <a:spcPts val="0"/>
              </a:spcAft>
              <a:buSzPts val="2400"/>
              <a:buChar char="•"/>
            </a:pPr>
            <a:r>
              <a:rPr lang="en-US"/>
              <a:t>Las </a:t>
            </a:r>
            <a:r>
              <a:rPr lang="en-US" b="1"/>
              <a:t>Ocupaciones</a:t>
            </a:r>
            <a:r>
              <a:rPr lang="en-US"/>
              <a:t> incluyen cosas que las personas </a:t>
            </a:r>
            <a:r>
              <a:rPr lang="en-US" b="1"/>
              <a:t>necesitan</a:t>
            </a:r>
            <a:r>
              <a:rPr lang="en-US"/>
              <a:t>, </a:t>
            </a:r>
            <a:r>
              <a:rPr lang="en-US" b="1"/>
              <a:t>quieren</a:t>
            </a:r>
            <a:r>
              <a:rPr lang="en-US"/>
              <a:t> y se les espera que</a:t>
            </a:r>
            <a:r>
              <a:rPr lang="en-US" b="1"/>
              <a:t> hagan</a:t>
            </a:r>
            <a:r>
              <a:rPr lang="en-US"/>
              <a:t>.</a:t>
            </a:r>
            <a:endParaRPr/>
          </a:p>
        </p:txBody>
      </p:sp>
      <p:sp>
        <p:nvSpPr>
          <p:cNvPr id="262" name="Google Shape;262;p19"/>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QUE significa “OCUPACIÓN” en TERAPIA OCUPACIONAL???</a:t>
            </a:r>
            <a:endParaRPr/>
          </a:p>
        </p:txBody>
      </p:sp>
    </p:spTree>
    <p:extLst>
      <p:ext uri="{BB962C8B-B14F-4D97-AF65-F5344CB8AC3E}">
        <p14:creationId xmlns:p14="http://schemas.microsoft.com/office/powerpoint/2010/main" val="2391702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0"/>
          <p:cNvSpPr txBox="1">
            <a:spLocks noGrp="1"/>
          </p:cNvSpPr>
          <p:nvPr>
            <p:ph type="sldNum" idx="12"/>
          </p:nvPr>
        </p:nvSpPr>
        <p:spPr>
          <a:xfrm>
            <a:off x="8348380" y="6318251"/>
            <a:ext cx="336900" cy="329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268" name="Google Shape;268;p20"/>
          <p:cNvSpPr txBox="1">
            <a:spLocks noGrp="1"/>
          </p:cNvSpPr>
          <p:nvPr>
            <p:ph type="body" idx="1"/>
          </p:nvPr>
        </p:nvSpPr>
        <p:spPr>
          <a:xfrm>
            <a:off x="457201" y="1381125"/>
            <a:ext cx="8228100" cy="47196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SzPts val="2400"/>
              <a:buChar char="•"/>
            </a:pPr>
            <a:r>
              <a:rPr lang="en-US" dirty="0"/>
              <a:t>La </a:t>
            </a:r>
            <a:r>
              <a:rPr lang="en-US" dirty="0" err="1"/>
              <a:t>terapia</a:t>
            </a:r>
            <a:r>
              <a:rPr lang="en-US" dirty="0"/>
              <a:t> </a:t>
            </a:r>
            <a:r>
              <a:rPr lang="en-US" dirty="0" err="1"/>
              <a:t>ocupacional</a:t>
            </a:r>
            <a:r>
              <a:rPr lang="en-US" dirty="0"/>
              <a:t> </a:t>
            </a:r>
            <a:r>
              <a:rPr lang="en-US" dirty="0" err="1"/>
              <a:t>tiene</a:t>
            </a:r>
            <a:r>
              <a:rPr lang="en-US" dirty="0"/>
              <a:t> </a:t>
            </a:r>
            <a:r>
              <a:rPr lang="en-US" dirty="0" err="1"/>
              <a:t>como</a:t>
            </a:r>
            <a:r>
              <a:rPr lang="en-US" dirty="0"/>
              <a:t> </a:t>
            </a:r>
            <a:r>
              <a:rPr lang="en-US" dirty="0" err="1"/>
              <a:t>objetivo</a:t>
            </a:r>
            <a:r>
              <a:rPr lang="en-US" dirty="0"/>
              <a:t> </a:t>
            </a:r>
            <a:r>
              <a:rPr lang="en-US" dirty="0" err="1"/>
              <a:t>devolver</a:t>
            </a:r>
            <a:r>
              <a:rPr lang="en-US" dirty="0"/>
              <a:t> a un </a:t>
            </a:r>
            <a:r>
              <a:rPr lang="en-US" dirty="0" err="1"/>
              <a:t>individuo</a:t>
            </a:r>
            <a:r>
              <a:rPr lang="en-US" dirty="0"/>
              <a:t> a </a:t>
            </a:r>
            <a:r>
              <a:rPr lang="en-US" dirty="0" err="1"/>
              <a:t>su</a:t>
            </a:r>
            <a:r>
              <a:rPr lang="en-US" dirty="0"/>
              <a:t> </a:t>
            </a:r>
            <a:r>
              <a:rPr lang="en-US" dirty="0" err="1"/>
              <a:t>más</a:t>
            </a:r>
            <a:r>
              <a:rPr lang="en-US" dirty="0"/>
              <a:t> alto </a:t>
            </a:r>
            <a:r>
              <a:rPr lang="en-US" dirty="0" err="1"/>
              <a:t>nivel</a:t>
            </a:r>
            <a:r>
              <a:rPr lang="en-US" dirty="0"/>
              <a:t> de </a:t>
            </a:r>
            <a:r>
              <a:rPr lang="en-US" dirty="0" err="1"/>
              <a:t>independencia</a:t>
            </a:r>
            <a:r>
              <a:rPr lang="en-US" dirty="0"/>
              <a:t> </a:t>
            </a:r>
            <a:r>
              <a:rPr lang="en-US" dirty="0" err="1"/>
              <a:t>en</a:t>
            </a:r>
            <a:r>
              <a:rPr lang="en-US" dirty="0"/>
              <a:t> </a:t>
            </a:r>
            <a:r>
              <a:rPr lang="en-US" dirty="0" err="1"/>
              <a:t>sus</a:t>
            </a:r>
            <a:r>
              <a:rPr lang="en-US" dirty="0"/>
              <a:t> </a:t>
            </a:r>
            <a:r>
              <a:rPr lang="en-US" dirty="0" err="1"/>
              <a:t>actividades</a:t>
            </a:r>
            <a:r>
              <a:rPr lang="en-US" dirty="0"/>
              <a:t> de la </a:t>
            </a:r>
            <a:r>
              <a:rPr lang="en-US" dirty="0" err="1"/>
              <a:t>vida</a:t>
            </a:r>
            <a:r>
              <a:rPr lang="en-US" dirty="0"/>
              <a:t> </a:t>
            </a:r>
            <a:r>
              <a:rPr lang="en-US" dirty="0" err="1"/>
              <a:t>diaria</a:t>
            </a:r>
            <a:r>
              <a:rPr lang="en-US" dirty="0"/>
              <a:t>. </a:t>
            </a:r>
            <a:endParaRPr dirty="0"/>
          </a:p>
          <a:p>
            <a:pPr marL="342900" lvl="0" indent="0" algn="l" rtl="0">
              <a:lnSpc>
                <a:spcPct val="100000"/>
              </a:lnSpc>
              <a:spcBef>
                <a:spcPts val="1000"/>
              </a:spcBef>
              <a:spcAft>
                <a:spcPts val="0"/>
              </a:spcAft>
              <a:buSzPts val="2400"/>
              <a:buNone/>
            </a:pPr>
            <a:endParaRPr dirty="0"/>
          </a:p>
          <a:p>
            <a:pPr marL="342900" lvl="0" indent="0" algn="l" rtl="0">
              <a:lnSpc>
                <a:spcPct val="100000"/>
              </a:lnSpc>
              <a:spcBef>
                <a:spcPts val="1000"/>
              </a:spcBef>
              <a:spcAft>
                <a:spcPts val="0"/>
              </a:spcAft>
              <a:buSzPts val="2400"/>
              <a:buNone/>
            </a:pPr>
            <a:r>
              <a:rPr lang="en-US" dirty="0" err="1"/>
              <a:t>Actividades</a:t>
            </a:r>
            <a:r>
              <a:rPr lang="en-US" dirty="0"/>
              <a:t> de la Vida </a:t>
            </a:r>
            <a:r>
              <a:rPr lang="en-US" dirty="0" err="1"/>
              <a:t>Diaria</a:t>
            </a:r>
            <a:r>
              <a:rPr lang="en-US" dirty="0"/>
              <a:t>:</a:t>
            </a:r>
            <a:endParaRPr dirty="0"/>
          </a:p>
          <a:p>
            <a:pPr marL="800100" lvl="0" indent="-457200" algn="l" rtl="0">
              <a:lnSpc>
                <a:spcPct val="100000"/>
              </a:lnSpc>
              <a:spcBef>
                <a:spcPts val="1000"/>
              </a:spcBef>
              <a:spcAft>
                <a:spcPts val="0"/>
              </a:spcAft>
              <a:buSzPts val="2400"/>
              <a:buAutoNum type="arabicPeriod"/>
            </a:pPr>
            <a:r>
              <a:rPr lang="en-US" dirty="0" err="1"/>
              <a:t>Vestirse</a:t>
            </a:r>
            <a:r>
              <a:rPr lang="en-US" dirty="0"/>
              <a:t> </a:t>
            </a:r>
            <a:endParaRPr dirty="0"/>
          </a:p>
          <a:p>
            <a:pPr marL="800100" lvl="0" indent="-457200" algn="l" rtl="0">
              <a:lnSpc>
                <a:spcPct val="100000"/>
              </a:lnSpc>
              <a:spcBef>
                <a:spcPts val="1000"/>
              </a:spcBef>
              <a:spcAft>
                <a:spcPts val="0"/>
              </a:spcAft>
              <a:buSzPts val="2400"/>
              <a:buAutoNum type="arabicPeriod"/>
            </a:pPr>
            <a:r>
              <a:rPr lang="en-US" dirty="0" err="1"/>
              <a:t>Bañarse</a:t>
            </a:r>
            <a:endParaRPr dirty="0"/>
          </a:p>
          <a:p>
            <a:pPr marL="800100" lvl="0" indent="-457200" algn="l" rtl="0">
              <a:lnSpc>
                <a:spcPct val="100000"/>
              </a:lnSpc>
              <a:spcBef>
                <a:spcPts val="1000"/>
              </a:spcBef>
              <a:spcAft>
                <a:spcPts val="0"/>
              </a:spcAft>
              <a:buSzPts val="2400"/>
              <a:buAutoNum type="arabicPeriod"/>
            </a:pPr>
            <a:r>
              <a:rPr lang="en-US" dirty="0" err="1"/>
              <a:t>Higiene</a:t>
            </a:r>
            <a:r>
              <a:rPr lang="en-US" dirty="0"/>
              <a:t> y </a:t>
            </a:r>
            <a:r>
              <a:rPr lang="en-US" dirty="0" err="1"/>
              <a:t>aseo</a:t>
            </a:r>
            <a:r>
              <a:rPr lang="en-US" dirty="0"/>
              <a:t> </a:t>
            </a:r>
            <a:endParaRPr dirty="0"/>
          </a:p>
          <a:p>
            <a:pPr marL="800100" lvl="0" indent="-457200" algn="l" rtl="0">
              <a:lnSpc>
                <a:spcPct val="100000"/>
              </a:lnSpc>
              <a:spcBef>
                <a:spcPts val="1000"/>
              </a:spcBef>
              <a:spcAft>
                <a:spcPts val="0"/>
              </a:spcAft>
              <a:buSzPts val="2400"/>
              <a:buAutoNum type="arabicPeriod"/>
            </a:pPr>
            <a:r>
              <a:rPr lang="en-US" dirty="0" err="1"/>
              <a:t>Ir</a:t>
            </a:r>
            <a:r>
              <a:rPr lang="en-US" dirty="0"/>
              <a:t> al </a:t>
            </a:r>
            <a:r>
              <a:rPr lang="en-US" dirty="0" err="1"/>
              <a:t>baño</a:t>
            </a:r>
            <a:r>
              <a:rPr lang="en-US" dirty="0"/>
              <a:t> </a:t>
            </a:r>
            <a:endParaRPr dirty="0"/>
          </a:p>
          <a:p>
            <a:pPr marL="800100" lvl="0" indent="-457200" algn="l" rtl="0">
              <a:lnSpc>
                <a:spcPct val="100000"/>
              </a:lnSpc>
              <a:spcBef>
                <a:spcPts val="1000"/>
              </a:spcBef>
              <a:spcAft>
                <a:spcPts val="0"/>
              </a:spcAft>
              <a:buSzPts val="2400"/>
              <a:buAutoNum type="arabicPeriod"/>
            </a:pPr>
            <a:r>
              <a:rPr lang="en-US" dirty="0" err="1"/>
              <a:t>Alimentarse</a:t>
            </a:r>
            <a:endParaRPr dirty="0"/>
          </a:p>
          <a:p>
            <a:pPr marL="800100" lvl="0" indent="-304800" algn="l" rtl="0">
              <a:lnSpc>
                <a:spcPct val="100000"/>
              </a:lnSpc>
              <a:spcBef>
                <a:spcPts val="1000"/>
              </a:spcBef>
              <a:spcAft>
                <a:spcPts val="0"/>
              </a:spcAft>
              <a:buSzPts val="2400"/>
              <a:buNone/>
            </a:pPr>
            <a:endParaRPr dirty="0"/>
          </a:p>
        </p:txBody>
      </p:sp>
      <p:sp>
        <p:nvSpPr>
          <p:cNvPr id="269" name="Google Shape;269;p20"/>
          <p:cNvSpPr txBox="1">
            <a:spLocks noGrp="1"/>
          </p:cNvSpPr>
          <p:nvPr>
            <p:ph type="title"/>
          </p:nvPr>
        </p:nvSpPr>
        <p:spPr>
          <a:xfrm>
            <a:off x="457201" y="2709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Terapia Ocupacional </a:t>
            </a:r>
            <a:endParaRPr/>
          </a:p>
        </p:txBody>
      </p:sp>
      <p:pic>
        <p:nvPicPr>
          <p:cNvPr id="5" name="Picture 4"/>
          <p:cNvPicPr>
            <a:picLocks noChangeAspect="1"/>
          </p:cNvPicPr>
          <p:nvPr/>
        </p:nvPicPr>
        <p:blipFill>
          <a:blip r:embed="rId3"/>
          <a:stretch>
            <a:fillRect/>
          </a:stretch>
        </p:blipFill>
        <p:spPr>
          <a:xfrm>
            <a:off x="5524129" y="2444691"/>
            <a:ext cx="1801306" cy="1876039"/>
          </a:xfrm>
          <a:prstGeom prst="rect">
            <a:avLst/>
          </a:prstGeom>
        </p:spPr>
      </p:pic>
      <p:pic>
        <p:nvPicPr>
          <p:cNvPr id="6" name="Picture 5"/>
          <p:cNvPicPr>
            <a:picLocks noChangeAspect="1"/>
          </p:cNvPicPr>
          <p:nvPr/>
        </p:nvPicPr>
        <p:blipFill>
          <a:blip r:embed="rId4"/>
          <a:stretch>
            <a:fillRect/>
          </a:stretch>
        </p:blipFill>
        <p:spPr>
          <a:xfrm>
            <a:off x="5865949" y="4241713"/>
            <a:ext cx="1475294" cy="1832711"/>
          </a:xfrm>
          <a:prstGeom prst="rect">
            <a:avLst/>
          </a:prstGeom>
        </p:spPr>
      </p:pic>
    </p:spTree>
    <p:extLst>
      <p:ext uri="{BB962C8B-B14F-4D97-AF65-F5344CB8AC3E}">
        <p14:creationId xmlns:p14="http://schemas.microsoft.com/office/powerpoint/2010/main" val="565147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g859eebb30f_0_0"/>
          <p:cNvPicPr preferRelativeResize="0"/>
          <p:nvPr/>
        </p:nvPicPr>
        <p:blipFill rotWithShape="1">
          <a:blip r:embed="rId3">
            <a:alphaModFix/>
          </a:blip>
          <a:srcRect/>
          <a:stretch/>
        </p:blipFill>
        <p:spPr>
          <a:xfrm>
            <a:off x="6010156" y="4193675"/>
            <a:ext cx="2504319" cy="2326199"/>
          </a:xfrm>
          <a:prstGeom prst="rect">
            <a:avLst/>
          </a:prstGeom>
          <a:noFill/>
          <a:ln>
            <a:noFill/>
          </a:ln>
        </p:spPr>
      </p:pic>
      <p:sp>
        <p:nvSpPr>
          <p:cNvPr id="276" name="Google Shape;276;g859eebb30f_0_0"/>
          <p:cNvSpPr txBox="1">
            <a:spLocks noGrp="1"/>
          </p:cNvSpPr>
          <p:nvPr>
            <p:ph type="sldNum" idx="12"/>
          </p:nvPr>
        </p:nvSpPr>
        <p:spPr>
          <a:xfrm>
            <a:off x="8348380" y="6318251"/>
            <a:ext cx="336900" cy="329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
        <p:nvSpPr>
          <p:cNvPr id="277" name="Google Shape;277;g859eebb30f_0_0"/>
          <p:cNvSpPr txBox="1">
            <a:spLocks noGrp="1"/>
          </p:cNvSpPr>
          <p:nvPr>
            <p:ph type="body" idx="1"/>
          </p:nvPr>
        </p:nvSpPr>
        <p:spPr>
          <a:xfrm>
            <a:off x="457201" y="1381125"/>
            <a:ext cx="8228100" cy="4719600"/>
          </a:xfrm>
          <a:prstGeom prst="rect">
            <a:avLst/>
          </a:prstGeom>
        </p:spPr>
        <p:txBody>
          <a:bodyPr spcFirstLastPara="1" wrap="square" lIns="0" tIns="0" rIns="0" bIns="0" anchor="t" anchorCtr="0">
            <a:noAutofit/>
          </a:bodyPr>
          <a:lstStyle/>
          <a:p>
            <a:pPr marL="0" lvl="0" indent="-152400" algn="l" rtl="0">
              <a:spcBef>
                <a:spcPts val="0"/>
              </a:spcBef>
              <a:spcAft>
                <a:spcPts val="0"/>
              </a:spcAft>
              <a:buSzPts val="2400"/>
              <a:buChar char="•"/>
            </a:pPr>
            <a:r>
              <a:rPr lang="en-US"/>
              <a:t>Terapeutas Ocupacionales instruirán a los pacientes y a sus familias </a:t>
            </a:r>
            <a:r>
              <a:rPr lang="en-US" sz="2100">
                <a:solidFill>
                  <a:srgbClr val="222222"/>
                </a:solidFill>
                <a:latin typeface="Arial"/>
                <a:ea typeface="Arial"/>
                <a:cs typeface="Arial"/>
                <a:sym typeface="Arial"/>
              </a:rPr>
              <a:t>en el uso de técnicas / equipos adaptativos para aumentar la independencia y mantener sus precauciones quirúrgicas.</a:t>
            </a:r>
            <a:endParaRPr sz="2100">
              <a:solidFill>
                <a:srgbClr val="222222"/>
              </a:solidFill>
              <a:latin typeface="Arial"/>
              <a:ea typeface="Arial"/>
              <a:cs typeface="Arial"/>
              <a:sym typeface="Arial"/>
            </a:endParaRPr>
          </a:p>
          <a:p>
            <a:pPr marL="0" lvl="0" indent="0" algn="l" rtl="0">
              <a:spcBef>
                <a:spcPts val="0"/>
              </a:spcBef>
              <a:spcAft>
                <a:spcPts val="0"/>
              </a:spcAft>
              <a:buNone/>
            </a:pPr>
            <a:endParaRPr sz="2100">
              <a:solidFill>
                <a:srgbClr val="222222"/>
              </a:solidFill>
              <a:latin typeface="Arial"/>
              <a:ea typeface="Arial"/>
              <a:cs typeface="Arial"/>
              <a:sym typeface="Arial"/>
            </a:endParaRPr>
          </a:p>
          <a:p>
            <a:pPr marL="0" lvl="0" indent="-152400" algn="l" rtl="0">
              <a:spcBef>
                <a:spcPts val="0"/>
              </a:spcBef>
              <a:spcAft>
                <a:spcPts val="0"/>
              </a:spcAft>
              <a:buSzPts val="2400"/>
              <a:buChar char="•"/>
            </a:pPr>
            <a:r>
              <a:rPr lang="en-US" sz="2100">
                <a:solidFill>
                  <a:srgbClr val="222222"/>
                </a:solidFill>
                <a:latin typeface="Arial"/>
                <a:ea typeface="Arial"/>
                <a:cs typeface="Arial"/>
                <a:sym typeface="Arial"/>
              </a:rPr>
              <a:t>El objetivo principal es que los pacientes funcionen de manera independiente y segura dentro de sus hogares y comunidades.</a:t>
            </a:r>
            <a:endParaRPr/>
          </a:p>
          <a:p>
            <a:pPr marL="0" lvl="0" indent="-152400" algn="l" rtl="0">
              <a:spcBef>
                <a:spcPts val="1000"/>
              </a:spcBef>
              <a:spcAft>
                <a:spcPts val="0"/>
              </a:spcAft>
              <a:buSzPts val="2400"/>
              <a:buChar char="•"/>
            </a:pPr>
            <a:r>
              <a:rPr lang="en-US" sz="2100">
                <a:solidFill>
                  <a:srgbClr val="222222"/>
                </a:solidFill>
                <a:latin typeface="Arial"/>
                <a:ea typeface="Arial"/>
                <a:cs typeface="Arial"/>
                <a:sym typeface="Arial"/>
              </a:rPr>
              <a:t>Evaluación inicial temprana POD # 1, OT entrenará en Actividades de la Vida Diaria (ADL) y recomendará cualquier equipo que pueda necesitar.</a:t>
            </a:r>
            <a:endParaRPr sz="2100">
              <a:solidFill>
                <a:srgbClr val="222222"/>
              </a:solidFill>
              <a:latin typeface="Arial"/>
              <a:ea typeface="Arial"/>
              <a:cs typeface="Arial"/>
              <a:sym typeface="Arial"/>
            </a:endParaRPr>
          </a:p>
          <a:p>
            <a:pPr marL="342900" lvl="0" indent="0" algn="l" rtl="0">
              <a:spcBef>
                <a:spcPts val="1000"/>
              </a:spcBef>
              <a:spcAft>
                <a:spcPts val="0"/>
              </a:spcAft>
              <a:buNone/>
            </a:pPr>
            <a:endParaRPr/>
          </a:p>
          <a:p>
            <a:pPr marL="0" lvl="0" indent="0" algn="l" rtl="0">
              <a:spcBef>
                <a:spcPts val="0"/>
              </a:spcBef>
              <a:spcAft>
                <a:spcPts val="1000"/>
              </a:spcAft>
              <a:buNone/>
            </a:pPr>
            <a:endParaRPr/>
          </a:p>
        </p:txBody>
      </p:sp>
      <p:sp>
        <p:nvSpPr>
          <p:cNvPr id="278" name="Google Shape;278;g859eebb30f_0_0"/>
          <p:cNvSpPr txBox="1">
            <a:spLocks noGrp="1"/>
          </p:cNvSpPr>
          <p:nvPr>
            <p:ph type="title"/>
          </p:nvPr>
        </p:nvSpPr>
        <p:spPr>
          <a:xfrm>
            <a:off x="457201" y="651933"/>
            <a:ext cx="8228100" cy="795900"/>
          </a:xfrm>
          <a:prstGeom prst="rect">
            <a:avLst/>
          </a:prstGeom>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n-US">
                <a:solidFill>
                  <a:srgbClr val="E45A1C"/>
                </a:solidFill>
                <a:latin typeface="Arial"/>
                <a:ea typeface="Arial"/>
                <a:cs typeface="Arial"/>
                <a:sym typeface="Arial"/>
              </a:rPr>
              <a:t>Terapia Ocupacional</a:t>
            </a:r>
            <a:endParaRPr>
              <a:solidFill>
                <a:srgbClr val="000000"/>
              </a:solidFill>
              <a:latin typeface="Arial"/>
              <a:ea typeface="Arial"/>
              <a:cs typeface="Arial"/>
              <a:sym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12328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descr="https://www.dignityhealth.org/central-california/-/media/Service%20Areas/central-california/Images/Misc/ImageHandler2.ashx?la=en&amp;hash=0049D5A619B452A8D2BA72AD3B47919959EE0551"/>
          <p:cNvPicPr preferRelativeResize="0"/>
          <p:nvPr/>
        </p:nvPicPr>
        <p:blipFill rotWithShape="1">
          <a:blip r:embed="rId3">
            <a:alphaModFix/>
          </a:blip>
          <a:srcRect/>
          <a:stretch/>
        </p:blipFill>
        <p:spPr>
          <a:xfrm>
            <a:off x="3275013" y="4151837"/>
            <a:ext cx="5410200" cy="1752599"/>
          </a:xfrm>
          <a:prstGeom prst="rect">
            <a:avLst/>
          </a:prstGeom>
          <a:noFill/>
          <a:ln>
            <a:noFill/>
          </a:ln>
        </p:spPr>
      </p:pic>
      <p:sp>
        <p:nvSpPr>
          <p:cNvPr id="136" name="Google Shape;136;p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37" name="Google Shape;137;p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80000"/>
              </a:lnSpc>
              <a:spcBef>
                <a:spcPts val="0"/>
              </a:spcBef>
              <a:spcAft>
                <a:spcPts val="0"/>
              </a:spcAft>
              <a:buSzPts val="2200"/>
              <a:buChar char="•"/>
            </a:pPr>
            <a:r>
              <a:rPr lang="en-US" sz="2200" b="1"/>
              <a:t>Centro de Distinción Azul</a:t>
            </a:r>
            <a:endParaRPr/>
          </a:p>
          <a:p>
            <a:pPr marL="342900" lvl="0" indent="-342900" algn="l" rtl="0">
              <a:lnSpc>
                <a:spcPct val="80000"/>
              </a:lnSpc>
              <a:spcBef>
                <a:spcPts val="1000"/>
              </a:spcBef>
              <a:spcAft>
                <a:spcPts val="0"/>
              </a:spcAft>
              <a:buSzPts val="2200"/>
              <a:buChar char="•"/>
            </a:pPr>
            <a:r>
              <a:rPr lang="en-US" sz="2200"/>
              <a:t>El Centro de Distinción Azul para Reemplazos de Rodilla y Cadera es parte de un programa nacional de designación dado por las compañías</a:t>
            </a:r>
            <a:r>
              <a:rPr lang="en-US" sz="2200">
                <a:latin typeface="Calibri"/>
                <a:ea typeface="Calibri"/>
                <a:cs typeface="Calibri"/>
                <a:sym typeface="Calibri"/>
              </a:rPr>
              <a:t> Blue Cross </a:t>
            </a:r>
            <a:r>
              <a:rPr lang="en-US" sz="2200"/>
              <a:t>y</a:t>
            </a:r>
            <a:r>
              <a:rPr lang="en-US" sz="2200">
                <a:latin typeface="Calibri"/>
                <a:ea typeface="Calibri"/>
                <a:cs typeface="Calibri"/>
                <a:sym typeface="Calibri"/>
              </a:rPr>
              <a:t> Blue Shield </a:t>
            </a:r>
            <a:r>
              <a:rPr lang="en-US" sz="2200"/>
              <a:t>para reconocer hospitales e instalaciones médicas que han demostrado experiencia en la entrega de mejores resultados generales para pacientes de reemplazo de rodilla y cadera. El Centro Médico</a:t>
            </a:r>
            <a:r>
              <a:rPr lang="en-US" sz="2200">
                <a:latin typeface="Calibri"/>
                <a:ea typeface="Calibri"/>
                <a:cs typeface="Calibri"/>
                <a:sym typeface="Calibri"/>
              </a:rPr>
              <a:t> Mercy se </a:t>
            </a:r>
            <a:r>
              <a:rPr lang="en-US" sz="2200"/>
              <a:t>enorgullece en tener uno de estos programas calificados para ofrecer servicios integrales de reemplazo de rodilla y cadera para pacientes hospitalizados, incluyendo cirugías de reemplazo total de rodilla y reemplazo de cadera.</a:t>
            </a:r>
            <a:r>
              <a:rPr lang="en-US" sz="2200">
                <a:latin typeface="Calibri"/>
                <a:ea typeface="Calibri"/>
                <a:cs typeface="Calibri"/>
                <a:sym typeface="Calibri"/>
              </a:rPr>
              <a:t> </a:t>
            </a:r>
            <a:endParaRPr/>
          </a:p>
          <a:p>
            <a:pPr marL="342900" lvl="0" indent="-203200" algn="l" rtl="0">
              <a:lnSpc>
                <a:spcPct val="80000"/>
              </a:lnSpc>
              <a:spcBef>
                <a:spcPts val="1000"/>
              </a:spcBef>
              <a:spcAft>
                <a:spcPts val="0"/>
              </a:spcAft>
              <a:buSzPts val="2200"/>
              <a:buNone/>
            </a:pPr>
            <a:endParaRPr sz="2200">
              <a:latin typeface="Calibri"/>
              <a:ea typeface="Calibri"/>
              <a:cs typeface="Calibri"/>
              <a:sym typeface="Calibri"/>
            </a:endParaRPr>
          </a:p>
          <a:p>
            <a:pPr marL="342900" lvl="0" indent="-342900" algn="l" rtl="0">
              <a:lnSpc>
                <a:spcPct val="80000"/>
              </a:lnSpc>
              <a:spcBef>
                <a:spcPts val="1000"/>
              </a:spcBef>
              <a:spcAft>
                <a:spcPts val="0"/>
              </a:spcAft>
              <a:buSzPts val="2200"/>
              <a:buChar char="•"/>
            </a:pPr>
            <a:r>
              <a:rPr lang="en-US" sz="2200">
                <a:latin typeface="Calibri"/>
                <a:ea typeface="Calibri"/>
                <a:cs typeface="Calibri"/>
                <a:sym typeface="Calibri"/>
              </a:rPr>
              <a:t>Blue Distinction	               	           </a:t>
            </a:r>
            <a:endParaRPr/>
          </a:p>
          <a:p>
            <a:pPr marL="342900" lvl="0" indent="-342900" algn="l" rtl="0">
              <a:lnSpc>
                <a:spcPct val="80000"/>
              </a:lnSpc>
              <a:spcBef>
                <a:spcPts val="1000"/>
              </a:spcBef>
              <a:spcAft>
                <a:spcPts val="0"/>
              </a:spcAft>
              <a:buSzPts val="2200"/>
              <a:buChar char="•"/>
            </a:pPr>
            <a:r>
              <a:rPr lang="en-US" sz="2200">
                <a:latin typeface="Calibri"/>
                <a:ea typeface="Calibri"/>
                <a:cs typeface="Calibri"/>
                <a:sym typeface="Calibri"/>
              </a:rPr>
              <a:t>Blue Distinction Plus</a:t>
            </a:r>
            <a:r>
              <a:rPr lang="en-US" sz="2420">
                <a:latin typeface="Calibri"/>
                <a:ea typeface="Calibri"/>
                <a:cs typeface="Calibri"/>
                <a:sym typeface="Calibri"/>
              </a:rPr>
              <a:t>		</a:t>
            </a:r>
            <a:endParaRPr sz="2420"/>
          </a:p>
        </p:txBody>
      </p:sp>
      <p:sp>
        <p:nvSpPr>
          <p:cNvPr id="138" name="Google Shape;138;p4"/>
          <p:cNvSpPr txBox="1">
            <a:spLocks noGrp="1"/>
          </p:cNvSpPr>
          <p:nvPr>
            <p:ph type="title"/>
          </p:nvPr>
        </p:nvSpPr>
        <p:spPr>
          <a:xfrm>
            <a:off x="539394" y="238398"/>
            <a:ext cx="8228012" cy="795867"/>
          </a:xfrm>
          <a:prstGeom prst="rect">
            <a:avLst/>
          </a:prstGeom>
          <a:noFill/>
          <a:ln>
            <a:noFill/>
          </a:ln>
        </p:spPr>
        <p:txBody>
          <a:bodyPr spcFirstLastPara="1" wrap="square" lIns="0" tIns="0" rIns="0" bIns="0" anchor="b" anchorCtr="0">
            <a:noAutofit/>
          </a:bodyPr>
          <a:lstStyle/>
          <a:p>
            <a:pPr marL="0" lvl="0" indent="0" algn="ctr" rtl="0">
              <a:lnSpc>
                <a:spcPct val="92857"/>
              </a:lnSpc>
              <a:spcBef>
                <a:spcPts val="0"/>
              </a:spcBef>
              <a:spcAft>
                <a:spcPts val="0"/>
              </a:spcAft>
              <a:buClr>
                <a:schemeClr val="dk2"/>
              </a:buClr>
              <a:buSzPts val="2800"/>
              <a:buFont typeface="Calibri"/>
              <a:buNone/>
            </a:pPr>
            <a:r>
              <a:rPr lang="en-US"/>
              <a:t>Premios de Reemplazo Total de Articulación</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txBox="1">
            <a:spLocks noGrp="1"/>
          </p:cNvSpPr>
          <p:nvPr>
            <p:ph type="sldNum" idx="12"/>
          </p:nvPr>
        </p:nvSpPr>
        <p:spPr>
          <a:xfrm>
            <a:off x="8348380" y="6318251"/>
            <a:ext cx="336900" cy="329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284" name="Google Shape;284;p22"/>
          <p:cNvSpPr txBox="1">
            <a:spLocks noGrp="1"/>
          </p:cNvSpPr>
          <p:nvPr>
            <p:ph type="title"/>
          </p:nvPr>
        </p:nvSpPr>
        <p:spPr>
          <a:xfrm>
            <a:off x="457201" y="2709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Dispositivos Adaptativos en Terapia Ocupacional </a:t>
            </a:r>
            <a:endParaRPr/>
          </a:p>
        </p:txBody>
      </p:sp>
      <p:pic>
        <p:nvPicPr>
          <p:cNvPr id="285" name="Google Shape;285;p22"/>
          <p:cNvPicPr preferRelativeResize="0">
            <a:picLocks noGrp="1"/>
          </p:cNvPicPr>
          <p:nvPr>
            <p:ph type="body" idx="1"/>
          </p:nvPr>
        </p:nvPicPr>
        <p:blipFill rotWithShape="1">
          <a:blip r:embed="rId3">
            <a:alphaModFix/>
          </a:blip>
          <a:srcRect/>
          <a:stretch/>
        </p:blipFill>
        <p:spPr>
          <a:xfrm>
            <a:off x="845176" y="1381125"/>
            <a:ext cx="7452000" cy="4719600"/>
          </a:xfrm>
          <a:prstGeom prst="rect">
            <a:avLst/>
          </a:prstGeom>
          <a:noFill/>
          <a:ln>
            <a:noFill/>
          </a:ln>
        </p:spPr>
      </p:pic>
    </p:spTree>
    <p:extLst>
      <p:ext uri="{BB962C8B-B14F-4D97-AF65-F5344CB8AC3E}">
        <p14:creationId xmlns:p14="http://schemas.microsoft.com/office/powerpoint/2010/main" val="2793501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3"/>
          <p:cNvSpPr txBox="1">
            <a:spLocks noGrp="1"/>
          </p:cNvSpPr>
          <p:nvPr>
            <p:ph type="sldNum" idx="12"/>
          </p:nvPr>
        </p:nvSpPr>
        <p:spPr>
          <a:xfrm>
            <a:off x="8348380" y="6318251"/>
            <a:ext cx="336900" cy="329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291" name="Google Shape;291;p23"/>
          <p:cNvSpPr txBox="1">
            <a:spLocks noGrp="1"/>
          </p:cNvSpPr>
          <p:nvPr>
            <p:ph type="title"/>
          </p:nvPr>
        </p:nvSpPr>
        <p:spPr>
          <a:xfrm>
            <a:off x="457201" y="2709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Equipo Médico Duradero para Actividades de la Vida Diaria (ADL)</a:t>
            </a:r>
            <a:endParaRPr/>
          </a:p>
        </p:txBody>
      </p:sp>
      <p:pic>
        <p:nvPicPr>
          <p:cNvPr id="292" name="Google Shape;292;p23"/>
          <p:cNvPicPr preferRelativeResize="0">
            <a:picLocks noGrp="1"/>
          </p:cNvPicPr>
          <p:nvPr>
            <p:ph type="body" idx="1"/>
          </p:nvPr>
        </p:nvPicPr>
        <p:blipFill rotWithShape="1">
          <a:blip r:embed="rId3">
            <a:alphaModFix/>
          </a:blip>
          <a:srcRect/>
          <a:stretch/>
        </p:blipFill>
        <p:spPr>
          <a:xfrm>
            <a:off x="2223858" y="1180730"/>
            <a:ext cx="2083500" cy="3028200"/>
          </a:xfrm>
          <a:prstGeom prst="rect">
            <a:avLst/>
          </a:prstGeom>
          <a:noFill/>
          <a:ln>
            <a:noFill/>
          </a:ln>
        </p:spPr>
      </p:pic>
      <p:pic>
        <p:nvPicPr>
          <p:cNvPr id="293" name="Google Shape;293;p23"/>
          <p:cNvPicPr preferRelativeResize="0"/>
          <p:nvPr/>
        </p:nvPicPr>
        <p:blipFill rotWithShape="1">
          <a:blip r:embed="rId4">
            <a:alphaModFix/>
          </a:blip>
          <a:srcRect/>
          <a:stretch/>
        </p:blipFill>
        <p:spPr>
          <a:xfrm>
            <a:off x="4943711" y="1180730"/>
            <a:ext cx="2821117" cy="2523531"/>
          </a:xfrm>
          <a:prstGeom prst="rect">
            <a:avLst/>
          </a:prstGeom>
          <a:noFill/>
          <a:ln>
            <a:noFill/>
          </a:ln>
        </p:spPr>
      </p:pic>
      <p:pic>
        <p:nvPicPr>
          <p:cNvPr id="294" name="Google Shape;294;p23" descr="Image result for grab bars"/>
          <p:cNvPicPr preferRelativeResize="0"/>
          <p:nvPr/>
        </p:nvPicPr>
        <p:blipFill rotWithShape="1">
          <a:blip r:embed="rId5">
            <a:alphaModFix/>
          </a:blip>
          <a:srcRect/>
          <a:stretch/>
        </p:blipFill>
        <p:spPr>
          <a:xfrm>
            <a:off x="2481310" y="4131683"/>
            <a:ext cx="2840976" cy="2127991"/>
          </a:xfrm>
          <a:prstGeom prst="rect">
            <a:avLst/>
          </a:prstGeom>
          <a:noFill/>
          <a:ln>
            <a:noFill/>
          </a:ln>
        </p:spPr>
      </p:pic>
      <p:pic>
        <p:nvPicPr>
          <p:cNvPr id="295" name="Google Shape;295;p23" descr="Image result for suction grab bars"/>
          <p:cNvPicPr preferRelativeResize="0"/>
          <p:nvPr/>
        </p:nvPicPr>
        <p:blipFill rotWithShape="1">
          <a:blip r:embed="rId6">
            <a:alphaModFix/>
          </a:blip>
          <a:srcRect/>
          <a:stretch/>
        </p:blipFill>
        <p:spPr>
          <a:xfrm>
            <a:off x="5630040" y="4095117"/>
            <a:ext cx="3252748" cy="2164557"/>
          </a:xfrm>
          <a:prstGeom prst="rect">
            <a:avLst/>
          </a:prstGeom>
          <a:noFill/>
          <a:ln>
            <a:noFill/>
          </a:ln>
        </p:spPr>
      </p:pic>
    </p:spTree>
    <p:extLst>
      <p:ext uri="{BB962C8B-B14F-4D97-AF65-F5344CB8AC3E}">
        <p14:creationId xmlns:p14="http://schemas.microsoft.com/office/powerpoint/2010/main" val="3976691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301" name="Google Shape;301;p2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n-US"/>
              <a:t>Los dispositivos adaptativos ayudan a aumentar la independencia </a:t>
            </a:r>
            <a:endParaRPr/>
          </a:p>
          <a:p>
            <a:pPr marL="342900" lvl="0" indent="-190500" algn="l" rtl="0">
              <a:lnSpc>
                <a:spcPct val="100000"/>
              </a:lnSpc>
              <a:spcBef>
                <a:spcPts val="1000"/>
              </a:spcBef>
              <a:spcAft>
                <a:spcPts val="0"/>
              </a:spcAft>
              <a:buSzPts val="2400"/>
              <a:buNone/>
            </a:pPr>
            <a:endParaRPr/>
          </a:p>
          <a:p>
            <a:pPr marL="342900" lvl="0" indent="-342900" algn="l" rtl="0">
              <a:lnSpc>
                <a:spcPct val="100000"/>
              </a:lnSpc>
              <a:spcBef>
                <a:spcPts val="1000"/>
              </a:spcBef>
              <a:spcAft>
                <a:spcPts val="0"/>
              </a:spcAft>
              <a:buSzPts val="2400"/>
              <a:buChar char="•"/>
            </a:pPr>
            <a:r>
              <a:rPr lang="en-US"/>
              <a:t>Estos dispositivos son TEMPORALES mientras se recupera de la cirugía. </a:t>
            </a:r>
            <a:endParaRPr/>
          </a:p>
        </p:txBody>
      </p:sp>
      <p:sp>
        <p:nvSpPr>
          <p:cNvPr id="302" name="Google Shape;302;p2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Dispositivos Adaptativos en Terapia Ocupacional</a:t>
            </a:r>
            <a:endParaRPr/>
          </a:p>
        </p:txBody>
      </p:sp>
    </p:spTree>
    <p:extLst>
      <p:ext uri="{BB962C8B-B14F-4D97-AF65-F5344CB8AC3E}">
        <p14:creationId xmlns:p14="http://schemas.microsoft.com/office/powerpoint/2010/main" val="851588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ctrTitle"/>
          </p:nvPr>
        </p:nvSpPr>
        <p:spPr>
          <a:xfrm>
            <a:off x="457200" y="436103"/>
            <a:ext cx="4114800" cy="2327735"/>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chemeClr val="lt1"/>
              </a:buClr>
              <a:buSzPts val="3200"/>
              <a:buFont typeface="Calibri"/>
              <a:buNone/>
            </a:pPr>
            <a:r>
              <a:rPr lang="es"/>
              <a:t>Terapia Física</a:t>
            </a:r>
            <a:endParaRPr dirty="0"/>
          </a:p>
        </p:txBody>
      </p:sp>
      <p:sp>
        <p:nvSpPr>
          <p:cNvPr id="114" name="Google Shape;114;p1"/>
          <p:cNvSpPr txBox="1">
            <a:spLocks noGrp="1"/>
          </p:cNvSpPr>
          <p:nvPr>
            <p:ph type="body" idx="1"/>
          </p:nvPr>
        </p:nvSpPr>
        <p:spPr>
          <a:xfrm>
            <a:off x="457200" y="2971800"/>
            <a:ext cx="4114800" cy="12333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s"/>
              <a:t>Sesiones de Terapia</a:t>
            </a:r>
            <a:endParaRPr dirty="0"/>
          </a:p>
          <a:p>
            <a:pPr marL="0" lvl="0" indent="0" algn="l" rtl="0">
              <a:lnSpc>
                <a:spcPct val="100000"/>
              </a:lnSpc>
              <a:spcBef>
                <a:spcPts val="0"/>
              </a:spcBef>
              <a:spcAft>
                <a:spcPts val="0"/>
              </a:spcAft>
              <a:buSzPts val="2000"/>
              <a:buNone/>
            </a:pPr>
            <a:r>
              <a:rPr lang="es"/>
              <a:t>Programa de Entrenador</a:t>
            </a:r>
            <a:endParaRPr dirty="0"/>
          </a:p>
          <a:p>
            <a:pPr marL="0" lvl="0" indent="0" algn="l" rtl="0">
              <a:lnSpc>
                <a:spcPct val="100000"/>
              </a:lnSpc>
              <a:spcBef>
                <a:spcPts val="0"/>
              </a:spcBef>
              <a:spcAft>
                <a:spcPts val="0"/>
              </a:spcAft>
              <a:buSzPts val="2000"/>
              <a:buNone/>
            </a:pPr>
            <a:r>
              <a:rPr lang="es"/>
              <a:t>Equipo</a:t>
            </a:r>
            <a:endParaRPr dirty="0"/>
          </a:p>
          <a:p>
            <a:pPr marL="0" lvl="0" indent="0" algn="l" rtl="0">
              <a:lnSpc>
                <a:spcPct val="100000"/>
              </a:lnSpc>
              <a:spcBef>
                <a:spcPts val="0"/>
              </a:spcBef>
              <a:spcAft>
                <a:spcPts val="0"/>
              </a:spcAft>
              <a:buSzPts val="2000"/>
              <a:buNone/>
            </a:pPr>
            <a:r>
              <a:rPr lang="es"/>
              <a:t>Ejercicios</a:t>
            </a:r>
            <a:endParaRPr dirty="0"/>
          </a:p>
          <a:p>
            <a:pPr marL="0" lvl="0" indent="0" algn="l" rtl="0">
              <a:lnSpc>
                <a:spcPct val="100000"/>
              </a:lnSpc>
              <a:spcBef>
                <a:spcPts val="0"/>
              </a:spcBef>
              <a:spcAft>
                <a:spcPts val="0"/>
              </a:spcAft>
              <a:buSzPts val="2000"/>
              <a:buNone/>
            </a:pPr>
            <a:endParaRPr dirty="0"/>
          </a:p>
        </p:txBody>
      </p:sp>
      <p:sp>
        <p:nvSpPr>
          <p:cNvPr id="115" name="Google Shape;115;p1"/>
          <p:cNvSpPr txBox="1">
            <a:spLocks noGrp="1"/>
          </p:cNvSpPr>
          <p:nvPr>
            <p:ph type="sldNum" idx="4294967295"/>
          </p:nvPr>
        </p:nvSpPr>
        <p:spPr>
          <a:xfrm>
            <a:off x="8807450" y="6318250"/>
            <a:ext cx="336550" cy="3302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43</a:t>
            </a:fld>
            <a:endParaRPr dirty="0"/>
          </a:p>
        </p:txBody>
      </p:sp>
      <p:pic>
        <p:nvPicPr>
          <p:cNvPr id="116" name="Google Shape;116;p1"/>
          <p:cNvPicPr preferRelativeResize="0"/>
          <p:nvPr/>
        </p:nvPicPr>
        <p:blipFill rotWithShape="1">
          <a:blip r:embed="rId3">
            <a:alphaModFix/>
          </a:blip>
          <a:srcRect/>
          <a:stretch/>
        </p:blipFill>
        <p:spPr>
          <a:xfrm>
            <a:off x="4399985" y="1466928"/>
            <a:ext cx="3458424" cy="2738184"/>
          </a:xfrm>
          <a:prstGeom prst="rect">
            <a:avLst/>
          </a:prstGeom>
          <a:noFill/>
          <a:ln>
            <a:noFill/>
          </a:ln>
        </p:spPr>
      </p:pic>
    </p:spTree>
    <p:extLst>
      <p:ext uri="{BB962C8B-B14F-4D97-AF65-F5344CB8AC3E}">
        <p14:creationId xmlns:p14="http://schemas.microsoft.com/office/powerpoint/2010/main" val="2084219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44</a:t>
            </a:fld>
            <a:endParaRPr dirty="0"/>
          </a:p>
        </p:txBody>
      </p:sp>
      <p:sp>
        <p:nvSpPr>
          <p:cNvPr id="122" name="Google Shape;122;p2"/>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Font typeface="Arial"/>
              <a:buChar char="•"/>
            </a:pPr>
            <a:r>
              <a:rPr lang="es" b="1"/>
              <a:t>El Movimiento lo lleva hacia la recuperación.  </a:t>
            </a:r>
            <a:endParaRPr dirty="0"/>
          </a:p>
          <a:p>
            <a:pPr marL="342900" lvl="0" indent="-342900" algn="l" rtl="0">
              <a:lnSpc>
                <a:spcPct val="100000"/>
              </a:lnSpc>
              <a:spcBef>
                <a:spcPts val="1000"/>
              </a:spcBef>
              <a:spcAft>
                <a:spcPts val="0"/>
              </a:spcAft>
              <a:buSzPts val="2400"/>
              <a:buFont typeface="Arial"/>
              <a:buChar char="•"/>
            </a:pPr>
            <a:r>
              <a:rPr lang="es"/>
              <a:t>La fisioterapia es una parte integral de su atención postoperatoria en el hospital y cuando regresa a casa.</a:t>
            </a:r>
            <a:endParaRPr dirty="0"/>
          </a:p>
          <a:p>
            <a:pPr marL="342900" lvl="0" indent="-342900" algn="l" rtl="0">
              <a:lnSpc>
                <a:spcPct val="100000"/>
              </a:lnSpc>
              <a:spcBef>
                <a:spcPts val="1000"/>
              </a:spcBef>
              <a:spcAft>
                <a:spcPts val="0"/>
              </a:spcAft>
              <a:buSzPts val="2400"/>
              <a:buFont typeface="Arial"/>
              <a:buChar char="•"/>
            </a:pPr>
            <a:r>
              <a:rPr lang="es"/>
              <a:t>Movilización temprana reduce las complicaciones y le permite ser dado de alta a su hogar rápidamente. </a:t>
            </a:r>
            <a:endParaRPr dirty="0"/>
          </a:p>
          <a:p>
            <a:pPr marL="342900" lvl="0" indent="-342900" algn="l" rtl="0">
              <a:lnSpc>
                <a:spcPct val="100000"/>
              </a:lnSpc>
              <a:spcBef>
                <a:spcPts val="1000"/>
              </a:spcBef>
              <a:spcAft>
                <a:spcPts val="0"/>
              </a:spcAft>
              <a:buSzPts val="2400"/>
              <a:buFont typeface="Arial"/>
              <a:buChar char="•"/>
            </a:pPr>
            <a:r>
              <a:rPr lang="es" b="1"/>
              <a:t>Su activa participación es la clave!</a:t>
            </a:r>
            <a:endParaRPr dirty="0"/>
          </a:p>
          <a:p>
            <a:pPr marL="342900" lvl="0" indent="-342900" algn="l" rtl="0">
              <a:lnSpc>
                <a:spcPct val="100000"/>
              </a:lnSpc>
              <a:spcBef>
                <a:spcPts val="1000"/>
              </a:spcBef>
              <a:spcAft>
                <a:spcPts val="0"/>
              </a:spcAft>
              <a:buSzPts val="2400"/>
              <a:buFont typeface="Arial"/>
              <a:buChar char="•"/>
            </a:pPr>
            <a:r>
              <a:rPr lang="es"/>
              <a:t>Cada tratamiento está centrado en su retorno a la función normal, para que pueda ser lo más independiente posible y regresar a su hogar de manera segura. </a:t>
            </a:r>
            <a:endParaRPr dirty="0"/>
          </a:p>
          <a:p>
            <a:pPr marL="342900" lvl="0" indent="-190500" algn="l" rtl="0">
              <a:lnSpc>
                <a:spcPct val="100000"/>
              </a:lnSpc>
              <a:spcBef>
                <a:spcPts val="1000"/>
              </a:spcBef>
              <a:spcAft>
                <a:spcPts val="0"/>
              </a:spcAft>
              <a:buSzPts val="2400"/>
              <a:buNone/>
            </a:pPr>
            <a:endParaRPr dirty="0"/>
          </a:p>
        </p:txBody>
      </p:sp>
      <p:sp>
        <p:nvSpPr>
          <p:cNvPr id="123" name="Google Shape;123;p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Terapia Física</a:t>
            </a:r>
            <a:endParaRPr dirty="0"/>
          </a:p>
        </p:txBody>
      </p:sp>
    </p:spTree>
    <p:extLst>
      <p:ext uri="{BB962C8B-B14F-4D97-AF65-F5344CB8AC3E}">
        <p14:creationId xmlns:p14="http://schemas.microsoft.com/office/powerpoint/2010/main" val="3149573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45</a:t>
            </a:fld>
            <a:endParaRPr dirty="0"/>
          </a:p>
        </p:txBody>
      </p:sp>
      <p:sp>
        <p:nvSpPr>
          <p:cNvPr id="129" name="Google Shape;129;p3"/>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r>
              <a:rPr lang="es"/>
              <a:t>Día de la Cirugía	</a:t>
            </a:r>
            <a:endParaRPr dirty="0"/>
          </a:p>
          <a:p>
            <a:pPr marL="468000" lvl="1" indent="-252000" algn="l" rtl="0">
              <a:lnSpc>
                <a:spcPct val="100000"/>
              </a:lnSpc>
              <a:spcBef>
                <a:spcPts val="1000"/>
              </a:spcBef>
              <a:spcAft>
                <a:spcPts val="0"/>
              </a:spcAft>
              <a:buSzPts val="2000"/>
              <a:buFont typeface="Arial"/>
              <a:buChar char="•"/>
            </a:pPr>
            <a:r>
              <a:rPr lang="es"/>
              <a:t>Evaluación inicial del fisioterapeuta</a:t>
            </a:r>
            <a:endParaRPr dirty="0"/>
          </a:p>
          <a:p>
            <a:pPr marL="468000" lvl="1" indent="-125000" algn="l" rtl="0">
              <a:lnSpc>
                <a:spcPct val="100000"/>
              </a:lnSpc>
              <a:spcBef>
                <a:spcPts val="1200"/>
              </a:spcBef>
              <a:spcAft>
                <a:spcPts val="0"/>
              </a:spcAft>
              <a:buSzPts val="2000"/>
              <a:buFont typeface="Arial"/>
              <a:buNone/>
            </a:pPr>
            <a:endParaRPr dirty="0"/>
          </a:p>
          <a:p>
            <a:pPr marL="342900" lvl="0" indent="0" algn="l" rtl="0">
              <a:spcBef>
                <a:spcPts val="0"/>
              </a:spcBef>
              <a:spcAft>
                <a:spcPts val="0"/>
              </a:spcAft>
              <a:buNone/>
            </a:pPr>
            <a:r>
              <a:rPr lang="es"/>
              <a:t>Usted : </a:t>
            </a:r>
            <a:endParaRPr dirty="0"/>
          </a:p>
          <a:p>
            <a:pPr marL="468000" lvl="1" indent="-252000" algn="l" rtl="0">
              <a:lnSpc>
                <a:spcPct val="100000"/>
              </a:lnSpc>
              <a:spcBef>
                <a:spcPts val="1200"/>
              </a:spcBef>
              <a:spcAft>
                <a:spcPts val="0"/>
              </a:spcAft>
              <a:buSzPts val="2000"/>
              <a:buFont typeface="Arial"/>
              <a:buChar char="•"/>
            </a:pPr>
            <a:r>
              <a:rPr lang="es"/>
              <a:t>recibirá asistencia para sentarse con los pies sobre la cama, lo que se conoce como "colgar"</a:t>
            </a:r>
            <a:endParaRPr dirty="0"/>
          </a:p>
          <a:p>
            <a:pPr marL="468000" lvl="1" indent="-251999" algn="l" rtl="0">
              <a:lnSpc>
                <a:spcPct val="100000"/>
              </a:lnSpc>
              <a:spcBef>
                <a:spcPts val="1200"/>
              </a:spcBef>
              <a:spcAft>
                <a:spcPts val="0"/>
              </a:spcAft>
              <a:buSzPts val="2000"/>
              <a:buFont typeface="Arial"/>
              <a:buChar char="•"/>
            </a:pPr>
            <a:r>
              <a:rPr lang="es"/>
              <a:t>se levantará con el uso de un andador y sera asistido a una silla si lo tolera. Se le indicará cuánto peso puede poner sobre su pierna</a:t>
            </a:r>
            <a:endParaRPr dirty="0"/>
          </a:p>
          <a:p>
            <a:pPr marL="468000" lvl="1" indent="-252000" algn="l" rtl="0">
              <a:lnSpc>
                <a:spcPct val="100000"/>
              </a:lnSpc>
              <a:spcBef>
                <a:spcPts val="1200"/>
              </a:spcBef>
              <a:spcAft>
                <a:spcPts val="0"/>
              </a:spcAft>
              <a:buSzPts val="2000"/>
              <a:buFont typeface="Arial"/>
              <a:buChar char="•"/>
            </a:pPr>
            <a:r>
              <a:rPr lang="es"/>
              <a:t>será incluido en su plan de cuidado</a:t>
            </a:r>
            <a:endParaRPr dirty="0"/>
          </a:p>
          <a:p>
            <a:pPr marL="342900" lvl="0" indent="-190500" algn="l" rtl="0">
              <a:lnSpc>
                <a:spcPct val="100000"/>
              </a:lnSpc>
              <a:spcBef>
                <a:spcPts val="1200"/>
              </a:spcBef>
              <a:spcAft>
                <a:spcPts val="0"/>
              </a:spcAft>
              <a:buSzPts val="2400"/>
              <a:buNone/>
            </a:pPr>
            <a:endParaRPr dirty="0"/>
          </a:p>
        </p:txBody>
      </p:sp>
      <p:sp>
        <p:nvSpPr>
          <p:cNvPr id="130" name="Google Shape;130;p3"/>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Sesiones de Fisioterapia</a:t>
            </a:r>
            <a:endParaRPr dirty="0"/>
          </a:p>
        </p:txBody>
      </p:sp>
    </p:spTree>
    <p:extLst>
      <p:ext uri="{BB962C8B-B14F-4D97-AF65-F5344CB8AC3E}">
        <p14:creationId xmlns:p14="http://schemas.microsoft.com/office/powerpoint/2010/main" val="2676365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46</a:t>
            </a:fld>
            <a:endParaRPr dirty="0"/>
          </a:p>
        </p:txBody>
      </p:sp>
      <p:sp>
        <p:nvSpPr>
          <p:cNvPr id="136" name="Google Shape;136;p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None/>
            </a:pPr>
            <a:r>
              <a:rPr lang="es"/>
              <a:t>Usted : </a:t>
            </a:r>
            <a:endParaRPr dirty="0"/>
          </a:p>
          <a:p>
            <a:pPr marL="468000" lvl="1" indent="-251999" algn="l" rtl="0">
              <a:lnSpc>
                <a:spcPct val="100000"/>
              </a:lnSpc>
              <a:spcBef>
                <a:spcPts val="1000"/>
              </a:spcBef>
              <a:spcAft>
                <a:spcPts val="0"/>
              </a:spcAft>
              <a:buSzPts val="2000"/>
              <a:buFont typeface="Arial"/>
              <a:buChar char="•"/>
            </a:pPr>
            <a:r>
              <a:rPr lang="es"/>
              <a:t>Tendrá de una a dos sesiones cada día (Depende del momento del alta)</a:t>
            </a:r>
            <a:endParaRPr dirty="0"/>
          </a:p>
          <a:p>
            <a:pPr marL="468000" lvl="1" indent="-251999" algn="l" rtl="0">
              <a:lnSpc>
                <a:spcPct val="100000"/>
              </a:lnSpc>
              <a:spcBef>
                <a:spcPts val="1200"/>
              </a:spcBef>
              <a:spcAft>
                <a:spcPts val="0"/>
              </a:spcAft>
              <a:buSzPts val="2000"/>
              <a:buFont typeface="Arial"/>
              <a:buChar char="•"/>
            </a:pPr>
            <a:r>
              <a:rPr lang="es"/>
              <a:t>Será visto en su habitación en un área de actividad designada</a:t>
            </a:r>
            <a:endParaRPr dirty="0"/>
          </a:p>
          <a:p>
            <a:pPr marL="468000" lvl="1" indent="-252000" algn="l" rtl="0">
              <a:lnSpc>
                <a:spcPct val="100000"/>
              </a:lnSpc>
              <a:spcBef>
                <a:spcPts val="1200"/>
              </a:spcBef>
              <a:spcAft>
                <a:spcPts val="0"/>
              </a:spcAft>
              <a:buSzPts val="2000"/>
              <a:buFont typeface="Arial"/>
              <a:buChar char="•"/>
            </a:pPr>
            <a:r>
              <a:rPr lang="es"/>
              <a:t>Recibirá medicamento para dolor antes del tratamiento</a:t>
            </a:r>
            <a:endParaRPr dirty="0"/>
          </a:p>
          <a:p>
            <a:pPr marL="468000" lvl="1" indent="-251999" algn="l" rtl="0">
              <a:lnSpc>
                <a:spcPct val="100000"/>
              </a:lnSpc>
              <a:spcBef>
                <a:spcPts val="1200"/>
              </a:spcBef>
              <a:spcAft>
                <a:spcPts val="0"/>
              </a:spcAft>
              <a:buSzPts val="2000"/>
              <a:buFont typeface="Arial"/>
              <a:buChar char="•"/>
            </a:pPr>
            <a:r>
              <a:rPr lang="es"/>
              <a:t>Será instruido en su programa de ejercicios, creado para mejorar su movilidad funcional al aumentar el rango de movimiento y la fuerza de sus piernas.</a:t>
            </a:r>
            <a:endParaRPr dirty="0"/>
          </a:p>
          <a:p>
            <a:pPr marL="468000" lvl="1" indent="-252000" algn="l" rtl="0">
              <a:lnSpc>
                <a:spcPct val="100000"/>
              </a:lnSpc>
              <a:spcBef>
                <a:spcPts val="1200"/>
              </a:spcBef>
              <a:spcAft>
                <a:spcPts val="0"/>
              </a:spcAft>
              <a:buSzPts val="2000"/>
              <a:buFont typeface="Arial"/>
              <a:buChar char="•"/>
            </a:pPr>
            <a:r>
              <a:rPr lang="es"/>
              <a:t>Revisará sus precauciones </a:t>
            </a:r>
            <a:endParaRPr dirty="0"/>
          </a:p>
          <a:p>
            <a:pPr marL="468000" lvl="1" indent="-252000" algn="l" rtl="0">
              <a:lnSpc>
                <a:spcPct val="100000"/>
              </a:lnSpc>
              <a:spcBef>
                <a:spcPts val="1200"/>
              </a:spcBef>
              <a:spcAft>
                <a:spcPts val="0"/>
              </a:spcAft>
              <a:buSzPts val="2000"/>
              <a:buFont typeface="Arial"/>
              <a:buChar char="•"/>
            </a:pPr>
            <a:r>
              <a:rPr lang="es"/>
              <a:t>Aumentará su distancia de caminata y actividad</a:t>
            </a:r>
            <a:endParaRPr dirty="0"/>
          </a:p>
          <a:p>
            <a:pPr marL="468000" lvl="1" indent="-252000" algn="l" rtl="0">
              <a:lnSpc>
                <a:spcPct val="100000"/>
              </a:lnSpc>
              <a:spcBef>
                <a:spcPts val="1200"/>
              </a:spcBef>
              <a:spcAft>
                <a:spcPts val="0"/>
              </a:spcAft>
              <a:buSzPts val="2000"/>
              <a:buFont typeface="Arial"/>
              <a:buChar char="•"/>
            </a:pPr>
            <a:r>
              <a:rPr lang="es"/>
              <a:t>Aprenderá escaleras si es necesario</a:t>
            </a:r>
            <a:endParaRPr dirty="0"/>
          </a:p>
          <a:p>
            <a:pPr marL="342900" lvl="0" indent="-190500" algn="l" rtl="0">
              <a:lnSpc>
                <a:spcPct val="100000"/>
              </a:lnSpc>
              <a:spcBef>
                <a:spcPts val="1200"/>
              </a:spcBef>
              <a:spcAft>
                <a:spcPts val="0"/>
              </a:spcAft>
              <a:buSzPts val="2400"/>
              <a:buNone/>
            </a:pPr>
            <a:endParaRPr dirty="0"/>
          </a:p>
        </p:txBody>
      </p:sp>
      <p:sp>
        <p:nvSpPr>
          <p:cNvPr id="137" name="Google Shape;137;p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Sesiones de Fisioterapia</a:t>
            </a:r>
            <a:endParaRPr dirty="0"/>
          </a:p>
        </p:txBody>
      </p:sp>
    </p:spTree>
    <p:extLst>
      <p:ext uri="{BB962C8B-B14F-4D97-AF65-F5344CB8AC3E}">
        <p14:creationId xmlns:p14="http://schemas.microsoft.com/office/powerpoint/2010/main" val="119233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47</a:t>
            </a:fld>
            <a:endParaRPr dirty="0"/>
          </a:p>
        </p:txBody>
      </p:sp>
      <p:sp>
        <p:nvSpPr>
          <p:cNvPr id="152" name="Google Shape;152;p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Equipo Médico Duradero (por sus siglas en Inglés DME)</a:t>
            </a:r>
            <a:endParaRPr dirty="0"/>
          </a:p>
        </p:txBody>
      </p:sp>
      <p:pic>
        <p:nvPicPr>
          <p:cNvPr id="153" name="Google Shape;153;p6" descr="4090DW5.jpg"/>
          <p:cNvPicPr preferRelativeResize="0"/>
          <p:nvPr/>
        </p:nvPicPr>
        <p:blipFill rotWithShape="1">
          <a:blip r:embed="rId3">
            <a:alphaModFix/>
          </a:blip>
          <a:srcRect l="6176"/>
          <a:stretch/>
        </p:blipFill>
        <p:spPr>
          <a:xfrm>
            <a:off x="457201" y="1367336"/>
            <a:ext cx="2758900" cy="3606090"/>
          </a:xfrm>
          <a:prstGeom prst="rect">
            <a:avLst/>
          </a:prstGeom>
          <a:noFill/>
          <a:ln>
            <a:noFill/>
          </a:ln>
        </p:spPr>
      </p:pic>
      <p:pic>
        <p:nvPicPr>
          <p:cNvPr id="154" name="Google Shape;154;p6"/>
          <p:cNvPicPr preferRelativeResize="0">
            <a:picLocks noGrp="1"/>
          </p:cNvPicPr>
          <p:nvPr>
            <p:ph type="body" idx="1"/>
          </p:nvPr>
        </p:nvPicPr>
        <p:blipFill rotWithShape="1">
          <a:blip r:embed="rId4">
            <a:alphaModFix/>
          </a:blip>
          <a:srcRect l="9858" r="12840"/>
          <a:stretch/>
        </p:blipFill>
        <p:spPr>
          <a:xfrm>
            <a:off x="5833372" y="1325747"/>
            <a:ext cx="2851841" cy="3689268"/>
          </a:xfrm>
          <a:prstGeom prst="rect">
            <a:avLst/>
          </a:prstGeom>
          <a:noFill/>
          <a:ln>
            <a:noFill/>
          </a:ln>
        </p:spPr>
      </p:pic>
      <p:pic>
        <p:nvPicPr>
          <p:cNvPr id="155" name="Google Shape;155;p6"/>
          <p:cNvPicPr preferRelativeResize="0"/>
          <p:nvPr/>
        </p:nvPicPr>
        <p:blipFill rotWithShape="1">
          <a:blip r:embed="rId5">
            <a:alphaModFix/>
          </a:blip>
          <a:srcRect/>
          <a:stretch/>
        </p:blipFill>
        <p:spPr>
          <a:xfrm>
            <a:off x="3216101" y="2610471"/>
            <a:ext cx="2522538" cy="1581150"/>
          </a:xfrm>
          <a:prstGeom prst="rect">
            <a:avLst/>
          </a:prstGeom>
          <a:noFill/>
          <a:ln>
            <a:noFill/>
          </a:ln>
        </p:spPr>
      </p:pic>
    </p:spTree>
    <p:extLst>
      <p:ext uri="{BB962C8B-B14F-4D97-AF65-F5344CB8AC3E}">
        <p14:creationId xmlns:p14="http://schemas.microsoft.com/office/powerpoint/2010/main" val="470310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48</a:t>
            </a:fld>
            <a:endParaRPr dirty="0"/>
          </a:p>
        </p:txBody>
      </p:sp>
      <p:sp>
        <p:nvSpPr>
          <p:cNvPr id="143" name="Google Shape;143;p5"/>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Font typeface="Arial"/>
              <a:buChar char="•"/>
            </a:pPr>
            <a:r>
              <a:rPr lang="es"/>
              <a:t>PUEDE o PUEDE QUE NO tenga precauciones de cadera </a:t>
            </a:r>
            <a:endParaRPr dirty="0"/>
          </a:p>
          <a:p>
            <a:pPr marL="342900" lvl="0" indent="-342900" algn="l" rtl="0">
              <a:lnSpc>
                <a:spcPct val="100000"/>
              </a:lnSpc>
              <a:spcBef>
                <a:spcPts val="1000"/>
              </a:spcBef>
              <a:spcAft>
                <a:spcPts val="0"/>
              </a:spcAft>
              <a:buSzPts val="2400"/>
              <a:buFont typeface="Arial"/>
              <a:buChar char="•"/>
            </a:pPr>
            <a:r>
              <a:rPr lang="es"/>
              <a:t>Será instruido por los terapeutas físicos y ocupacionales sobre SUS pautas específicas de movilidad</a:t>
            </a:r>
            <a:endParaRPr dirty="0"/>
          </a:p>
          <a:p>
            <a:pPr marL="342900" lvl="0" indent="-342900" algn="l" rtl="0">
              <a:lnSpc>
                <a:spcPct val="100000"/>
              </a:lnSpc>
              <a:spcBef>
                <a:spcPts val="1000"/>
              </a:spcBef>
              <a:spcAft>
                <a:spcPts val="0"/>
              </a:spcAft>
              <a:buSzPts val="2400"/>
              <a:buFont typeface="Arial"/>
              <a:buChar char="•"/>
            </a:pPr>
            <a:r>
              <a:rPr lang="es"/>
              <a:t>Se espera que memorice sus precauciones y demuestre su capacidad para aplicarlas a todas sus actividades.</a:t>
            </a:r>
            <a:endParaRPr dirty="0"/>
          </a:p>
          <a:p>
            <a:pPr marL="342900" lvl="0" indent="-190500" algn="l" rtl="0">
              <a:lnSpc>
                <a:spcPct val="100000"/>
              </a:lnSpc>
              <a:spcBef>
                <a:spcPts val="1000"/>
              </a:spcBef>
              <a:spcAft>
                <a:spcPts val="0"/>
              </a:spcAft>
              <a:buSzPts val="2400"/>
              <a:buNone/>
            </a:pPr>
            <a:endParaRPr dirty="0"/>
          </a:p>
        </p:txBody>
      </p:sp>
      <p:sp>
        <p:nvSpPr>
          <p:cNvPr id="144" name="Google Shape;144;p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s">
                <a:solidFill>
                  <a:srgbClr val="D95E00"/>
                </a:solidFill>
              </a:rPr>
              <a:t>Precauciones de Reemplazo Total de Cadera</a:t>
            </a:r>
            <a:endParaRPr dirty="0"/>
          </a:p>
        </p:txBody>
      </p:sp>
      <p:pic>
        <p:nvPicPr>
          <p:cNvPr id="145" name="Google Shape;145;p5"/>
          <p:cNvPicPr preferRelativeResize="0"/>
          <p:nvPr/>
        </p:nvPicPr>
        <p:blipFill rotWithShape="1">
          <a:blip r:embed="rId3">
            <a:alphaModFix/>
          </a:blip>
          <a:srcRect/>
          <a:stretch/>
        </p:blipFill>
        <p:spPr>
          <a:xfrm>
            <a:off x="1423447" y="3751868"/>
            <a:ext cx="2828042" cy="2348895"/>
          </a:xfrm>
          <a:prstGeom prst="rect">
            <a:avLst/>
          </a:prstGeom>
          <a:noFill/>
          <a:ln>
            <a:noFill/>
          </a:ln>
        </p:spPr>
      </p:pic>
      <p:pic>
        <p:nvPicPr>
          <p:cNvPr id="146" name="Google Shape;146;p5"/>
          <p:cNvPicPr preferRelativeResize="0"/>
          <p:nvPr/>
        </p:nvPicPr>
        <p:blipFill rotWithShape="1">
          <a:blip r:embed="rId4">
            <a:alphaModFix/>
          </a:blip>
          <a:srcRect/>
          <a:stretch/>
        </p:blipFill>
        <p:spPr>
          <a:xfrm>
            <a:off x="5334000" y="3506771"/>
            <a:ext cx="2771775" cy="2855929"/>
          </a:xfrm>
          <a:prstGeom prst="rect">
            <a:avLst/>
          </a:prstGeom>
          <a:noFill/>
          <a:ln>
            <a:noFill/>
          </a:ln>
        </p:spPr>
      </p:pic>
    </p:spTree>
    <p:extLst>
      <p:ext uri="{BB962C8B-B14F-4D97-AF65-F5344CB8AC3E}">
        <p14:creationId xmlns:p14="http://schemas.microsoft.com/office/powerpoint/2010/main" val="3143407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7"/>
          <p:cNvPicPr preferRelativeResize="0"/>
          <p:nvPr/>
        </p:nvPicPr>
        <p:blipFill rotWithShape="1">
          <a:blip r:embed="rId3">
            <a:alphaModFix/>
          </a:blip>
          <a:srcRect/>
          <a:stretch/>
        </p:blipFill>
        <p:spPr>
          <a:xfrm>
            <a:off x="6713300" y="3993875"/>
            <a:ext cx="2223300" cy="2324375"/>
          </a:xfrm>
          <a:prstGeom prst="rect">
            <a:avLst/>
          </a:prstGeom>
          <a:noFill/>
          <a:ln>
            <a:noFill/>
          </a:ln>
        </p:spPr>
      </p:pic>
      <p:sp>
        <p:nvSpPr>
          <p:cNvPr id="161" name="Google Shape;161;p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49</a:t>
            </a:fld>
            <a:endParaRPr dirty="0"/>
          </a:p>
        </p:txBody>
      </p:sp>
      <p:sp>
        <p:nvSpPr>
          <p:cNvPr id="162" name="Google Shape;162;p7"/>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90000"/>
              </a:lnSpc>
              <a:spcBef>
                <a:spcPts val="0"/>
              </a:spcBef>
              <a:spcAft>
                <a:spcPts val="0"/>
              </a:spcAft>
              <a:buClr>
                <a:srgbClr val="0070C0"/>
              </a:buClr>
              <a:buSzPts val="1080"/>
              <a:buNone/>
            </a:pPr>
            <a:r>
              <a:rPr lang="es">
                <a:solidFill>
                  <a:srgbClr val="000000"/>
                </a:solidFill>
              </a:rPr>
              <a:t>                        </a:t>
            </a:r>
            <a:r>
              <a:rPr lang="es">
                <a:solidFill>
                  <a:srgbClr val="FF0000"/>
                </a:solidFill>
              </a:rPr>
              <a:t>No </a:t>
            </a:r>
            <a:r>
              <a:rPr lang="es">
                <a:solidFill>
                  <a:srgbClr val="000000"/>
                </a:solidFill>
              </a:rPr>
              <a:t>gire mientras esté de pie.</a:t>
            </a:r>
            <a:endParaRPr dirty="0"/>
          </a:p>
          <a:p>
            <a:pPr marL="342900" lvl="0" indent="0" algn="l" rtl="0">
              <a:lnSpc>
                <a:spcPct val="90000"/>
              </a:lnSpc>
              <a:spcBef>
                <a:spcPts val="1000"/>
              </a:spcBef>
              <a:spcAft>
                <a:spcPts val="0"/>
              </a:spcAft>
              <a:buClr>
                <a:srgbClr val="0070C0"/>
              </a:buClr>
              <a:buSzPts val="1080"/>
              <a:buNone/>
            </a:pPr>
            <a:endParaRPr dirty="0">
              <a:solidFill>
                <a:srgbClr val="000000"/>
              </a:solidFill>
            </a:endParaRPr>
          </a:p>
          <a:p>
            <a:pPr marL="342900" lvl="0" indent="-342900" algn="l" rtl="0">
              <a:lnSpc>
                <a:spcPct val="90000"/>
              </a:lnSpc>
              <a:spcBef>
                <a:spcPts val="1000"/>
              </a:spcBef>
              <a:spcAft>
                <a:spcPts val="0"/>
              </a:spcAft>
              <a:buClr>
                <a:srgbClr val="0070C0"/>
              </a:buClr>
              <a:buSzPts val="1080"/>
              <a:buFont typeface="Arial"/>
              <a:buChar char="•"/>
            </a:pPr>
            <a:r>
              <a:rPr lang="es">
                <a:solidFill>
                  <a:srgbClr val="000000"/>
                </a:solidFill>
              </a:rPr>
              <a:t>                        </a:t>
            </a:r>
            <a:r>
              <a:rPr lang="es">
                <a:solidFill>
                  <a:srgbClr val="FF0000"/>
                </a:solidFill>
              </a:rPr>
              <a:t>No </a:t>
            </a:r>
            <a:r>
              <a:rPr lang="es">
                <a:solidFill>
                  <a:srgbClr val="000000"/>
                </a:solidFill>
              </a:rPr>
              <a:t>cuelgue pesas en su pierna.</a:t>
            </a:r>
            <a:endParaRPr dirty="0"/>
          </a:p>
          <a:p>
            <a:pPr marL="342900" lvl="0" indent="-274320" algn="l" rtl="0">
              <a:lnSpc>
                <a:spcPct val="90000"/>
              </a:lnSpc>
              <a:spcBef>
                <a:spcPts val="1000"/>
              </a:spcBef>
              <a:spcAft>
                <a:spcPts val="0"/>
              </a:spcAft>
              <a:buClr>
                <a:srgbClr val="0070C0"/>
              </a:buClr>
              <a:buSzPts val="1080"/>
              <a:buFont typeface="Arial"/>
              <a:buNone/>
            </a:pPr>
            <a:endParaRPr dirty="0">
              <a:solidFill>
                <a:srgbClr val="000000"/>
              </a:solidFill>
            </a:endParaRPr>
          </a:p>
          <a:p>
            <a:pPr marL="342900" lvl="0" indent="-342900" algn="l" rtl="0">
              <a:lnSpc>
                <a:spcPct val="90000"/>
              </a:lnSpc>
              <a:spcBef>
                <a:spcPts val="1000"/>
              </a:spcBef>
              <a:spcAft>
                <a:spcPts val="0"/>
              </a:spcAft>
              <a:buClr>
                <a:srgbClr val="0070C0"/>
              </a:buClr>
              <a:buSzPts val="1080"/>
              <a:buFont typeface="Arial"/>
              <a:buChar char="•"/>
            </a:pPr>
            <a:r>
              <a:rPr lang="es">
                <a:solidFill>
                  <a:srgbClr val="000000"/>
                </a:solidFill>
              </a:rPr>
              <a:t>                        </a:t>
            </a:r>
            <a:r>
              <a:rPr lang="es">
                <a:solidFill>
                  <a:srgbClr val="FF0000"/>
                </a:solidFill>
              </a:rPr>
              <a:t>No </a:t>
            </a:r>
            <a:r>
              <a:rPr lang="es">
                <a:solidFill>
                  <a:srgbClr val="000000"/>
                </a:solidFill>
              </a:rPr>
              <a:t>coloque almohadas debajo de sus rodillas.</a:t>
            </a:r>
            <a:endParaRPr dirty="0"/>
          </a:p>
          <a:p>
            <a:pPr marL="342900" lvl="0" indent="-274320" algn="l" rtl="0">
              <a:lnSpc>
                <a:spcPct val="90000"/>
              </a:lnSpc>
              <a:spcBef>
                <a:spcPts val="1000"/>
              </a:spcBef>
              <a:spcAft>
                <a:spcPts val="0"/>
              </a:spcAft>
              <a:buClr>
                <a:srgbClr val="0070C0"/>
              </a:buClr>
              <a:buSzPts val="1080"/>
              <a:buFont typeface="Arial"/>
              <a:buNone/>
            </a:pPr>
            <a:endParaRPr dirty="0">
              <a:solidFill>
                <a:srgbClr val="000000"/>
              </a:solidFill>
            </a:endParaRPr>
          </a:p>
          <a:p>
            <a:pPr marL="342900" lvl="0" indent="-342900" algn="l" rtl="0">
              <a:lnSpc>
                <a:spcPct val="90000"/>
              </a:lnSpc>
              <a:spcBef>
                <a:spcPts val="1000"/>
              </a:spcBef>
              <a:spcAft>
                <a:spcPts val="0"/>
              </a:spcAft>
              <a:buClr>
                <a:srgbClr val="0070C0"/>
              </a:buClr>
              <a:buSzPts val="1080"/>
              <a:buChar char="•"/>
            </a:pPr>
            <a:r>
              <a:rPr lang="es">
                <a:solidFill>
                  <a:srgbClr val="000000"/>
                </a:solidFill>
              </a:rPr>
              <a:t>Siga los procedimientos de transferencia</a:t>
            </a:r>
            <a:endParaRPr dirty="0">
              <a:solidFill>
                <a:srgbClr val="000000"/>
              </a:solidFill>
            </a:endParaRPr>
          </a:p>
          <a:p>
            <a:pPr marL="342900" lvl="0" indent="0" algn="l" rtl="0">
              <a:lnSpc>
                <a:spcPct val="90000"/>
              </a:lnSpc>
              <a:spcBef>
                <a:spcPts val="1000"/>
              </a:spcBef>
              <a:spcAft>
                <a:spcPts val="0"/>
              </a:spcAft>
              <a:buNone/>
            </a:pPr>
            <a:r>
              <a:rPr lang="es">
                <a:solidFill>
                  <a:srgbClr val="000000"/>
                </a:solidFill>
              </a:rPr>
              <a:t>adecuados cada que entre y salga de su automóvil</a:t>
            </a:r>
            <a:endParaRPr dirty="0">
              <a:solidFill>
                <a:srgbClr val="000000"/>
              </a:solidFill>
            </a:endParaRPr>
          </a:p>
          <a:p>
            <a:pPr marL="342900" lvl="0" indent="0" algn="l" rtl="0">
              <a:lnSpc>
                <a:spcPct val="90000"/>
              </a:lnSpc>
              <a:spcBef>
                <a:spcPts val="1000"/>
              </a:spcBef>
              <a:spcAft>
                <a:spcPts val="0"/>
              </a:spcAft>
              <a:buNone/>
            </a:pPr>
            <a:endParaRPr dirty="0">
              <a:solidFill>
                <a:srgbClr val="FF0000"/>
              </a:solidFill>
            </a:endParaRPr>
          </a:p>
          <a:p>
            <a:pPr marL="342900" lvl="0" indent="-342900" algn="l" rtl="0">
              <a:lnSpc>
                <a:spcPct val="90000"/>
              </a:lnSpc>
              <a:spcBef>
                <a:spcPts val="1000"/>
              </a:spcBef>
              <a:spcAft>
                <a:spcPts val="0"/>
              </a:spcAft>
              <a:buClr>
                <a:srgbClr val="0070C0"/>
              </a:buClr>
              <a:buSzPts val="1080"/>
              <a:buFont typeface="Arial"/>
              <a:buChar char="•"/>
            </a:pPr>
            <a:r>
              <a:rPr lang="es">
                <a:solidFill>
                  <a:srgbClr val="FF0000"/>
                </a:solidFill>
              </a:rPr>
              <a:t>No </a:t>
            </a:r>
            <a:r>
              <a:rPr lang="es">
                <a:solidFill>
                  <a:srgbClr val="000000"/>
                </a:solidFill>
              </a:rPr>
              <a:t>arrodillarse, ponerse en cuclillas o saltar.    </a:t>
            </a:r>
            <a:endParaRPr dirty="0">
              <a:solidFill>
                <a:srgbClr val="000000"/>
              </a:solidFill>
            </a:endParaRPr>
          </a:p>
          <a:p>
            <a:pPr marL="342900" lvl="0" indent="0" algn="l" rtl="0">
              <a:lnSpc>
                <a:spcPct val="90000"/>
              </a:lnSpc>
              <a:spcBef>
                <a:spcPts val="1000"/>
              </a:spcBef>
              <a:spcAft>
                <a:spcPts val="0"/>
              </a:spcAft>
              <a:buSzPts val="2400"/>
              <a:buNone/>
            </a:pPr>
            <a:endParaRPr dirty="0"/>
          </a:p>
        </p:txBody>
      </p:sp>
      <p:sp>
        <p:nvSpPr>
          <p:cNvPr id="163" name="Google Shape;163;p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D95E00"/>
              </a:buClr>
              <a:buSzPts val="2800"/>
              <a:buFont typeface="Calibri"/>
              <a:buNone/>
            </a:pPr>
            <a:r>
              <a:rPr lang="es">
                <a:solidFill>
                  <a:srgbClr val="D95E00"/>
                </a:solidFill>
              </a:rPr>
              <a:t>Precauciones Postoperatorias de Rodilla</a:t>
            </a:r>
            <a:endParaRPr dirty="0"/>
          </a:p>
        </p:txBody>
      </p:sp>
      <p:pic>
        <p:nvPicPr>
          <p:cNvPr id="164" name="Google Shape;164;p7"/>
          <p:cNvPicPr preferRelativeResize="0"/>
          <p:nvPr/>
        </p:nvPicPr>
        <p:blipFill rotWithShape="1">
          <a:blip r:embed="rId4">
            <a:alphaModFix/>
          </a:blip>
          <a:srcRect/>
          <a:stretch/>
        </p:blipFill>
        <p:spPr>
          <a:xfrm>
            <a:off x="657323" y="1277450"/>
            <a:ext cx="1718023" cy="2655820"/>
          </a:xfrm>
          <a:prstGeom prst="rect">
            <a:avLst/>
          </a:prstGeom>
          <a:noFill/>
          <a:ln>
            <a:noFill/>
          </a:ln>
        </p:spPr>
      </p:pic>
    </p:spTree>
    <p:extLst>
      <p:ext uri="{BB962C8B-B14F-4D97-AF65-F5344CB8AC3E}">
        <p14:creationId xmlns:p14="http://schemas.microsoft.com/office/powerpoint/2010/main" val="153483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4" name="Google Shape;144;p5"/>
          <p:cNvSpPr txBox="1">
            <a:spLocks noGrp="1"/>
          </p:cNvSpPr>
          <p:nvPr>
            <p:ph type="body" idx="1"/>
          </p:nvPr>
        </p:nvSpPr>
        <p:spPr>
          <a:xfrm>
            <a:off x="457201" y="1381125"/>
            <a:ext cx="4025899" cy="4719638"/>
          </a:xfrm>
          <a:prstGeom prst="rect">
            <a:avLst/>
          </a:prstGeom>
          <a:noFill/>
          <a:ln>
            <a:noFill/>
          </a:ln>
        </p:spPr>
        <p:txBody>
          <a:bodyPr spcFirstLastPara="1" wrap="square" lIns="0" tIns="0" rIns="0" bIns="0" anchor="t" anchorCtr="0">
            <a:normAutofit/>
          </a:bodyPr>
          <a:lstStyle/>
          <a:p>
            <a:pPr marL="342900" lvl="0" indent="-342900" algn="l" rtl="0">
              <a:lnSpc>
                <a:spcPct val="90000"/>
              </a:lnSpc>
              <a:spcBef>
                <a:spcPts val="0"/>
              </a:spcBef>
              <a:spcAft>
                <a:spcPts val="0"/>
              </a:spcAft>
              <a:buSzPts val="2000"/>
              <a:buChar char="•"/>
            </a:pPr>
            <a:r>
              <a:rPr lang="en-US" dirty="0" err="1"/>
              <a:t>Cual</a:t>
            </a:r>
            <a:r>
              <a:rPr lang="en-US" dirty="0"/>
              <a:t> </a:t>
            </a:r>
            <a:r>
              <a:rPr lang="en-US" dirty="0" err="1"/>
              <a:t>es</a:t>
            </a:r>
            <a:r>
              <a:rPr lang="en-US" dirty="0"/>
              <a:t> </a:t>
            </a:r>
            <a:r>
              <a:rPr lang="en-US" dirty="0" err="1"/>
              <a:t>su</a:t>
            </a:r>
            <a:r>
              <a:rPr lang="en-US" dirty="0"/>
              <a:t> meta personal para </a:t>
            </a:r>
            <a:r>
              <a:rPr lang="en-US" dirty="0" err="1"/>
              <a:t>su</a:t>
            </a:r>
            <a:r>
              <a:rPr lang="en-US" dirty="0"/>
              <a:t> </a:t>
            </a:r>
            <a:r>
              <a:rPr lang="en-US" dirty="0" err="1"/>
              <a:t>reemplazo</a:t>
            </a:r>
            <a:r>
              <a:rPr lang="en-US" dirty="0"/>
              <a:t>?</a:t>
            </a:r>
            <a:endParaRPr dirty="0"/>
          </a:p>
          <a:p>
            <a:pPr marL="342900" lvl="0" indent="-342900" algn="l" rtl="0">
              <a:lnSpc>
                <a:spcPct val="90000"/>
              </a:lnSpc>
              <a:spcBef>
                <a:spcPts val="1000"/>
              </a:spcBef>
              <a:spcAft>
                <a:spcPts val="0"/>
              </a:spcAft>
              <a:buSzPts val="2000"/>
              <a:buChar char="•"/>
            </a:pPr>
            <a:r>
              <a:rPr lang="en-US" dirty="0" err="1"/>
              <a:t>Ej</a:t>
            </a:r>
            <a:r>
              <a:rPr lang="en-US" dirty="0"/>
              <a:t>: </a:t>
            </a:r>
            <a:r>
              <a:rPr lang="en-US" dirty="0" err="1"/>
              <a:t>Caminar</a:t>
            </a:r>
            <a:r>
              <a:rPr lang="en-US" dirty="0"/>
              <a:t>, </a:t>
            </a:r>
            <a:r>
              <a:rPr lang="en-US" dirty="0" err="1"/>
              <a:t>jugar</a:t>
            </a:r>
            <a:r>
              <a:rPr lang="en-US" dirty="0"/>
              <a:t> golf, </a:t>
            </a:r>
            <a:r>
              <a:rPr lang="en-US" dirty="0" err="1"/>
              <a:t>bailar</a:t>
            </a:r>
            <a:r>
              <a:rPr lang="en-US" dirty="0"/>
              <a:t>?</a:t>
            </a:r>
            <a:endParaRPr dirty="0"/>
          </a:p>
          <a:p>
            <a:pPr marL="342900" lvl="0" indent="-342900" algn="l" rtl="0">
              <a:lnSpc>
                <a:spcPct val="90000"/>
              </a:lnSpc>
              <a:spcBef>
                <a:spcPts val="1000"/>
              </a:spcBef>
              <a:spcAft>
                <a:spcPts val="0"/>
              </a:spcAft>
              <a:buSzPts val="2000"/>
              <a:buChar char="•"/>
            </a:pPr>
            <a:r>
              <a:rPr lang="en-US" dirty="0" err="1"/>
              <a:t>Queremos</a:t>
            </a:r>
            <a:r>
              <a:rPr lang="en-US" dirty="0"/>
              <a:t> </a:t>
            </a:r>
            <a:r>
              <a:rPr lang="en-US" dirty="0" err="1"/>
              <a:t>incluir</a:t>
            </a:r>
            <a:r>
              <a:rPr lang="en-US" dirty="0"/>
              <a:t> </a:t>
            </a:r>
            <a:r>
              <a:rPr lang="en-US" dirty="0" err="1"/>
              <a:t>su</a:t>
            </a:r>
            <a:r>
              <a:rPr lang="en-US" dirty="0"/>
              <a:t> meta </a:t>
            </a:r>
            <a:r>
              <a:rPr lang="en-US" dirty="0" err="1"/>
              <a:t>en</a:t>
            </a:r>
            <a:r>
              <a:rPr lang="en-US" dirty="0"/>
              <a:t> </a:t>
            </a:r>
            <a:r>
              <a:rPr lang="en-US" dirty="0" err="1"/>
              <a:t>cada</a:t>
            </a:r>
            <a:r>
              <a:rPr lang="en-US" dirty="0"/>
              <a:t> </a:t>
            </a:r>
            <a:r>
              <a:rPr lang="en-US" dirty="0" err="1"/>
              <a:t>fase</a:t>
            </a:r>
            <a:r>
              <a:rPr lang="en-US" dirty="0"/>
              <a:t> de </a:t>
            </a:r>
            <a:r>
              <a:rPr lang="en-US" dirty="0" err="1"/>
              <a:t>su</a:t>
            </a:r>
            <a:r>
              <a:rPr lang="en-US" dirty="0"/>
              <a:t> </a:t>
            </a:r>
            <a:r>
              <a:rPr lang="en-US" dirty="0" err="1"/>
              <a:t>atención</a:t>
            </a:r>
            <a:r>
              <a:rPr lang="en-US" dirty="0"/>
              <a:t>.</a:t>
            </a:r>
            <a:endParaRPr dirty="0"/>
          </a:p>
          <a:p>
            <a:pPr marL="342900" lvl="0" indent="-342900" algn="l" rtl="0">
              <a:lnSpc>
                <a:spcPct val="90000"/>
              </a:lnSpc>
              <a:spcBef>
                <a:spcPts val="1000"/>
              </a:spcBef>
              <a:spcAft>
                <a:spcPts val="0"/>
              </a:spcAft>
              <a:buSzPts val="2000"/>
              <a:buChar char="•"/>
            </a:pPr>
            <a:r>
              <a:rPr lang="en-US" dirty="0">
                <a:solidFill>
                  <a:schemeClr val="dk2"/>
                </a:solidFill>
              </a:rPr>
              <a:t>Se le hara </a:t>
            </a:r>
            <a:r>
              <a:rPr lang="en-US" dirty="0" err="1">
                <a:solidFill>
                  <a:schemeClr val="dk2"/>
                </a:solidFill>
              </a:rPr>
              <a:t>esta</a:t>
            </a:r>
            <a:r>
              <a:rPr lang="en-US" dirty="0">
                <a:solidFill>
                  <a:schemeClr val="dk2"/>
                </a:solidFill>
              </a:rPr>
              <a:t> </a:t>
            </a:r>
            <a:r>
              <a:rPr lang="en-US" dirty="0" err="1">
                <a:solidFill>
                  <a:schemeClr val="dk2"/>
                </a:solidFill>
              </a:rPr>
              <a:t>pregunta</a:t>
            </a:r>
            <a:r>
              <a:rPr lang="en-US" dirty="0">
                <a:solidFill>
                  <a:schemeClr val="dk2"/>
                </a:solidFill>
              </a:rPr>
              <a:t> de parte de: </a:t>
            </a:r>
            <a:endParaRPr dirty="0"/>
          </a:p>
          <a:p>
            <a:pPr marL="468000" lvl="1" indent="-252000" algn="l" rtl="0">
              <a:lnSpc>
                <a:spcPct val="90000"/>
              </a:lnSpc>
              <a:spcBef>
                <a:spcPts val="1000"/>
              </a:spcBef>
              <a:spcAft>
                <a:spcPts val="0"/>
              </a:spcAft>
              <a:buSzPts val="1800"/>
              <a:buChar char="–"/>
            </a:pPr>
            <a:r>
              <a:rPr lang="en-US" dirty="0"/>
              <a:t>el </a:t>
            </a:r>
            <a:r>
              <a:rPr lang="en-US" dirty="0" err="1"/>
              <a:t>Cirujano</a:t>
            </a:r>
            <a:r>
              <a:rPr lang="en-US" dirty="0"/>
              <a:t> </a:t>
            </a:r>
            <a:r>
              <a:rPr lang="en-US" dirty="0" err="1"/>
              <a:t>Ortopédico</a:t>
            </a:r>
            <a:endParaRPr dirty="0"/>
          </a:p>
          <a:p>
            <a:pPr marL="468000" lvl="1" indent="-252000" algn="l" rtl="0">
              <a:lnSpc>
                <a:spcPct val="90000"/>
              </a:lnSpc>
              <a:spcBef>
                <a:spcPts val="1200"/>
              </a:spcBef>
              <a:spcAft>
                <a:spcPts val="0"/>
              </a:spcAft>
              <a:buSzPts val="1800"/>
              <a:buChar char="–"/>
            </a:pPr>
            <a:r>
              <a:rPr lang="en-US" dirty="0" err="1"/>
              <a:t>Enfermera</a:t>
            </a:r>
            <a:r>
              <a:rPr lang="en-US" dirty="0"/>
              <a:t> de </a:t>
            </a:r>
            <a:r>
              <a:rPr lang="en-US" dirty="0" err="1"/>
              <a:t>preadmisión</a:t>
            </a:r>
            <a:endParaRPr dirty="0"/>
          </a:p>
          <a:p>
            <a:pPr marL="468000" lvl="1" indent="-252000" algn="l" rtl="0">
              <a:lnSpc>
                <a:spcPct val="90000"/>
              </a:lnSpc>
              <a:spcBef>
                <a:spcPts val="1200"/>
              </a:spcBef>
              <a:spcAft>
                <a:spcPts val="0"/>
              </a:spcAft>
              <a:buSzPts val="1800"/>
              <a:buChar char="–"/>
            </a:pPr>
            <a:r>
              <a:rPr lang="en-US" dirty="0" err="1"/>
              <a:t>Enfermera</a:t>
            </a:r>
            <a:r>
              <a:rPr lang="en-US" dirty="0"/>
              <a:t> de </a:t>
            </a:r>
            <a:r>
              <a:rPr lang="en-US" dirty="0" smtClean="0"/>
              <a:t>5</a:t>
            </a:r>
            <a:r>
              <a:rPr lang="en-US" baseline="30000" dirty="0" smtClean="0"/>
              <a:t>to</a:t>
            </a:r>
            <a:r>
              <a:rPr lang="en-US" dirty="0" smtClean="0"/>
              <a:t> </a:t>
            </a:r>
            <a:r>
              <a:rPr lang="en-US" dirty="0" err="1"/>
              <a:t>piso</a:t>
            </a:r>
            <a:endParaRPr dirty="0"/>
          </a:p>
          <a:p>
            <a:pPr marL="468000" lvl="1" indent="-251999" algn="l" rtl="0">
              <a:lnSpc>
                <a:spcPct val="90000"/>
              </a:lnSpc>
              <a:spcBef>
                <a:spcPts val="1200"/>
              </a:spcBef>
              <a:spcAft>
                <a:spcPts val="0"/>
              </a:spcAft>
              <a:buSzPts val="1800"/>
              <a:buChar char="–"/>
            </a:pPr>
            <a:r>
              <a:rPr lang="en-US" dirty="0" err="1"/>
              <a:t>Terapia</a:t>
            </a:r>
            <a:r>
              <a:rPr lang="en-US" dirty="0"/>
              <a:t> </a:t>
            </a:r>
            <a:r>
              <a:rPr lang="en-US" dirty="0" err="1"/>
              <a:t>Ocupacional</a:t>
            </a:r>
            <a:r>
              <a:rPr lang="en-US" dirty="0"/>
              <a:t> / </a:t>
            </a:r>
            <a:r>
              <a:rPr lang="en-US" dirty="0" err="1"/>
              <a:t>Terapia</a:t>
            </a:r>
            <a:r>
              <a:rPr lang="en-US" dirty="0"/>
              <a:t> </a:t>
            </a:r>
            <a:r>
              <a:rPr lang="en-US" dirty="0" err="1"/>
              <a:t>F</a:t>
            </a:r>
            <a:r>
              <a:rPr lang="en-US" sz="2000" dirty="0" err="1"/>
              <a:t>í</a:t>
            </a:r>
            <a:r>
              <a:rPr lang="en-US" dirty="0" err="1"/>
              <a:t>sica</a:t>
            </a:r>
            <a:endParaRPr dirty="0"/>
          </a:p>
          <a:p>
            <a:pPr marL="468000" lvl="1" indent="-137700" algn="l" rtl="0">
              <a:lnSpc>
                <a:spcPct val="90000"/>
              </a:lnSpc>
              <a:spcBef>
                <a:spcPts val="1200"/>
              </a:spcBef>
              <a:spcAft>
                <a:spcPts val="0"/>
              </a:spcAft>
              <a:buSzPts val="1800"/>
              <a:buNone/>
            </a:pPr>
            <a:endParaRPr dirty="0"/>
          </a:p>
          <a:p>
            <a:pPr marL="342900" lvl="0" indent="-215900" algn="l" rtl="0">
              <a:lnSpc>
                <a:spcPct val="90000"/>
              </a:lnSpc>
              <a:spcBef>
                <a:spcPts val="1200"/>
              </a:spcBef>
              <a:spcAft>
                <a:spcPts val="0"/>
              </a:spcAft>
              <a:buSzPts val="2000"/>
              <a:buNone/>
            </a:pPr>
            <a:endParaRPr dirty="0"/>
          </a:p>
        </p:txBody>
      </p:sp>
      <p:sp>
        <p:nvSpPr>
          <p:cNvPr id="145" name="Google Shape;145;p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ctr" rtl="0">
              <a:lnSpc>
                <a:spcPct val="92857"/>
              </a:lnSpc>
              <a:spcBef>
                <a:spcPts val="0"/>
              </a:spcBef>
              <a:spcAft>
                <a:spcPts val="0"/>
              </a:spcAft>
              <a:buClr>
                <a:schemeClr val="dk2"/>
              </a:buClr>
              <a:buSzPts val="2800"/>
              <a:buFont typeface="Calibri"/>
              <a:buNone/>
            </a:pPr>
            <a:r>
              <a:rPr lang="en-US"/>
              <a:t>Cual es su objetivo?</a:t>
            </a:r>
            <a:endParaRPr/>
          </a:p>
        </p:txBody>
      </p:sp>
      <p:sp>
        <p:nvSpPr>
          <p:cNvPr id="146" name="Google Shape;146;p5"/>
          <p:cNvSpPr/>
          <p:nvPr/>
        </p:nvSpPr>
        <p:spPr>
          <a:xfrm>
            <a:off x="4659313" y="1374775"/>
            <a:ext cx="4025900" cy="4725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7" name="Google Shape;147;p5"/>
          <p:cNvPicPr preferRelativeResize="0"/>
          <p:nvPr/>
        </p:nvPicPr>
        <p:blipFill rotWithShape="1">
          <a:blip r:embed="rId3">
            <a:alphaModFix/>
          </a:blip>
          <a:srcRect/>
          <a:stretch/>
        </p:blipFill>
        <p:spPr>
          <a:xfrm>
            <a:off x="6545572" y="4728300"/>
            <a:ext cx="2055347" cy="1372463"/>
          </a:xfrm>
          <a:prstGeom prst="rect">
            <a:avLst/>
          </a:prstGeom>
          <a:noFill/>
          <a:ln>
            <a:noFill/>
          </a:ln>
        </p:spPr>
      </p:pic>
      <p:pic>
        <p:nvPicPr>
          <p:cNvPr id="148" name="Google Shape;148;p5" descr="C:\Users\mbigbee\AppData\Local\Microsoft\Windows\INetCache\IE\X4F0IHFR\bride-and-father-dancing-at-the-end-reserve-harbor-yacht-club-600x400[1].jpg"/>
          <p:cNvPicPr preferRelativeResize="0"/>
          <p:nvPr/>
        </p:nvPicPr>
        <p:blipFill rotWithShape="1">
          <a:blip r:embed="rId4">
            <a:alphaModFix/>
          </a:blip>
          <a:srcRect/>
          <a:stretch/>
        </p:blipFill>
        <p:spPr>
          <a:xfrm>
            <a:off x="5781171" y="1381125"/>
            <a:ext cx="2001915" cy="1334610"/>
          </a:xfrm>
          <a:prstGeom prst="rect">
            <a:avLst/>
          </a:prstGeom>
          <a:noFill/>
          <a:ln>
            <a:noFill/>
          </a:ln>
        </p:spPr>
      </p:pic>
      <p:pic>
        <p:nvPicPr>
          <p:cNvPr id="149" name="Google Shape;149;p5"/>
          <p:cNvPicPr preferRelativeResize="0">
            <a:picLocks noGrp="1"/>
          </p:cNvPicPr>
          <p:nvPr>
            <p:ph type="body" idx="2"/>
          </p:nvPr>
        </p:nvPicPr>
        <p:blipFill rotWithShape="1">
          <a:blip r:embed="rId5">
            <a:alphaModFix/>
          </a:blip>
          <a:srcRect/>
          <a:stretch/>
        </p:blipFill>
        <p:spPr>
          <a:xfrm>
            <a:off x="4483100" y="2917715"/>
            <a:ext cx="2299029" cy="171268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50</a:t>
            </a:fld>
            <a:endParaRPr dirty="0"/>
          </a:p>
        </p:txBody>
      </p:sp>
      <p:sp>
        <p:nvSpPr>
          <p:cNvPr id="170" name="Google Shape;170;p8"/>
          <p:cNvSpPr txBox="1">
            <a:spLocks noGrp="1"/>
          </p:cNvSpPr>
          <p:nvPr>
            <p:ph type="body" idx="1"/>
          </p:nvPr>
        </p:nvSpPr>
        <p:spPr>
          <a:xfrm>
            <a:off x="457201" y="1381125"/>
            <a:ext cx="5010345" cy="4719638"/>
          </a:xfrm>
          <a:prstGeom prst="rect">
            <a:avLst/>
          </a:prstGeom>
          <a:noFill/>
          <a:ln>
            <a:noFill/>
          </a:ln>
        </p:spPr>
        <p:txBody>
          <a:bodyPr spcFirstLastPara="1" wrap="square" lIns="0" tIns="0" rIns="0" bIns="0" anchor="t" anchorCtr="0">
            <a:normAutofit/>
          </a:bodyPr>
          <a:lstStyle/>
          <a:p>
            <a:pPr marL="342900" lvl="0" indent="-190500" algn="l" rtl="0">
              <a:lnSpc>
                <a:spcPct val="100000"/>
              </a:lnSpc>
              <a:spcBef>
                <a:spcPts val="0"/>
              </a:spcBef>
              <a:spcAft>
                <a:spcPts val="0"/>
              </a:spcAft>
              <a:buSzPts val="2400"/>
              <a:buFont typeface="Arial"/>
              <a:buNone/>
            </a:pPr>
            <a:endParaRPr dirty="0"/>
          </a:p>
          <a:p>
            <a:pPr marL="342900" lvl="0" indent="-342900" algn="l" rtl="0">
              <a:lnSpc>
                <a:spcPct val="100000"/>
              </a:lnSpc>
              <a:spcBef>
                <a:spcPts val="1000"/>
              </a:spcBef>
              <a:spcAft>
                <a:spcPts val="0"/>
              </a:spcAft>
              <a:buSzPts val="2400"/>
              <a:buFont typeface="Arial"/>
              <a:buChar char="•"/>
            </a:pPr>
            <a:r>
              <a:rPr lang="es"/>
              <a:t>Considere el vehículo en el que viajará a casa. Se sentirá más cómodo al subirse a un sedán o un SUV pequeño.</a:t>
            </a:r>
            <a:endParaRPr dirty="0"/>
          </a:p>
          <a:p>
            <a:pPr marL="342900" lvl="0" indent="-190500" algn="l" rtl="0">
              <a:lnSpc>
                <a:spcPct val="100000"/>
              </a:lnSpc>
              <a:spcBef>
                <a:spcPts val="1000"/>
              </a:spcBef>
              <a:spcAft>
                <a:spcPts val="0"/>
              </a:spcAft>
              <a:buSzPts val="2400"/>
              <a:buFont typeface="Arial"/>
              <a:buNone/>
            </a:pPr>
            <a:endParaRPr dirty="0"/>
          </a:p>
          <a:p>
            <a:pPr marL="342900" lvl="0" indent="-342900" algn="l" rtl="0">
              <a:lnSpc>
                <a:spcPct val="100000"/>
              </a:lnSpc>
              <a:spcBef>
                <a:spcPts val="1000"/>
              </a:spcBef>
              <a:spcAft>
                <a:spcPts val="0"/>
              </a:spcAft>
              <a:buSzPts val="2400"/>
              <a:buFont typeface="Arial"/>
              <a:buChar char="•"/>
            </a:pPr>
            <a:r>
              <a:rPr lang="es"/>
              <a:t>Practicaremos técnicas de transferencia segura y capacitación en escaleras con su entrenador o familiar antes del alta.</a:t>
            </a:r>
            <a:endParaRPr dirty="0"/>
          </a:p>
          <a:p>
            <a:pPr marL="342900" lvl="0" indent="0" algn="l" rtl="0">
              <a:lnSpc>
                <a:spcPct val="100000"/>
              </a:lnSpc>
              <a:spcBef>
                <a:spcPts val="1000"/>
              </a:spcBef>
              <a:spcAft>
                <a:spcPts val="0"/>
              </a:spcAft>
              <a:buSzPts val="2400"/>
              <a:buNone/>
            </a:pPr>
            <a:endParaRPr dirty="0"/>
          </a:p>
        </p:txBody>
      </p:sp>
      <p:sp>
        <p:nvSpPr>
          <p:cNvPr id="171" name="Google Shape;171;p8"/>
          <p:cNvSpPr txBox="1">
            <a:spLocks noGrp="1"/>
          </p:cNvSpPr>
          <p:nvPr>
            <p:ph type="title"/>
          </p:nvPr>
        </p:nvSpPr>
        <p:spPr>
          <a:xfrm>
            <a:off x="457201" y="2709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FF0000"/>
              </a:buClr>
              <a:buSzPts val="2800"/>
              <a:buFont typeface="Calibri"/>
              <a:buNone/>
            </a:pPr>
            <a:r>
              <a:rPr lang="es">
                <a:solidFill>
                  <a:srgbClr val="FF0000"/>
                </a:solidFill>
              </a:rPr>
              <a:t>Ir a Casa</a:t>
            </a:r>
            <a:endParaRPr dirty="0"/>
          </a:p>
        </p:txBody>
      </p:sp>
      <p:pic>
        <p:nvPicPr>
          <p:cNvPr id="172" name="Google Shape;172;p8"/>
          <p:cNvPicPr preferRelativeResize="0"/>
          <p:nvPr/>
        </p:nvPicPr>
        <p:blipFill rotWithShape="1">
          <a:blip r:embed="rId3">
            <a:alphaModFix/>
          </a:blip>
          <a:srcRect/>
          <a:stretch/>
        </p:blipFill>
        <p:spPr>
          <a:xfrm>
            <a:off x="5874469" y="2078660"/>
            <a:ext cx="3054791" cy="3567996"/>
          </a:xfrm>
          <a:prstGeom prst="rect">
            <a:avLst/>
          </a:prstGeom>
          <a:noFill/>
          <a:ln>
            <a:noFill/>
          </a:ln>
        </p:spPr>
      </p:pic>
    </p:spTree>
    <p:extLst>
      <p:ext uri="{BB962C8B-B14F-4D97-AF65-F5344CB8AC3E}">
        <p14:creationId xmlns:p14="http://schemas.microsoft.com/office/powerpoint/2010/main" val="924731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51</a:t>
            </a:fld>
            <a:endParaRPr dirty="0"/>
          </a:p>
        </p:txBody>
      </p:sp>
      <p:sp>
        <p:nvSpPr>
          <p:cNvPr id="178" name="Google Shape;178;p9"/>
          <p:cNvSpPr txBox="1">
            <a:spLocks noGrp="1"/>
          </p:cNvSpPr>
          <p:nvPr>
            <p:ph type="body" idx="1"/>
          </p:nvPr>
        </p:nvSpPr>
        <p:spPr>
          <a:xfrm>
            <a:off x="457201" y="1304925"/>
            <a:ext cx="8228100" cy="4719600"/>
          </a:xfrm>
          <a:prstGeom prst="rect">
            <a:avLst/>
          </a:prstGeom>
          <a:noFill/>
          <a:ln>
            <a:noFill/>
          </a:ln>
        </p:spPr>
        <p:txBody>
          <a:bodyPr spcFirstLastPara="1" wrap="square" lIns="0" tIns="0" rIns="0" bIns="0" anchor="t" anchorCtr="0">
            <a:normAutofit lnSpcReduction="10000"/>
          </a:bodyPr>
          <a:lstStyle/>
          <a:p>
            <a:pPr marL="342900" lvl="0" indent="-342900" algn="l" rtl="0">
              <a:lnSpc>
                <a:spcPct val="100000"/>
              </a:lnSpc>
              <a:spcBef>
                <a:spcPts val="0"/>
              </a:spcBef>
              <a:spcAft>
                <a:spcPts val="0"/>
              </a:spcAft>
              <a:buSzPts val="2400"/>
              <a:buFont typeface="Arial"/>
              <a:buChar char="•"/>
            </a:pPr>
            <a:r>
              <a:rPr lang="es" b="1"/>
              <a:t>Retire todas las alfombras</a:t>
            </a:r>
            <a:r>
              <a:rPr lang="es"/>
              <a:t> de la cocina, baños y entradas</a:t>
            </a:r>
            <a:endParaRPr dirty="0"/>
          </a:p>
          <a:p>
            <a:pPr marL="342900" lvl="0" indent="-342900" algn="l" rtl="0">
              <a:lnSpc>
                <a:spcPct val="100000"/>
              </a:lnSpc>
              <a:spcBef>
                <a:spcPts val="1000"/>
              </a:spcBef>
              <a:spcAft>
                <a:spcPts val="0"/>
              </a:spcAft>
              <a:buSzPts val="2400"/>
              <a:buFont typeface="Arial"/>
              <a:buChar char="•"/>
            </a:pPr>
            <a:r>
              <a:rPr lang="es"/>
              <a:t>Coloque el artículo de uso común a la altura de la cintura en la cocina y el baño.</a:t>
            </a:r>
            <a:endParaRPr dirty="0"/>
          </a:p>
          <a:p>
            <a:pPr marL="342900" lvl="0" indent="-342900" algn="l" rtl="0">
              <a:lnSpc>
                <a:spcPct val="100000"/>
              </a:lnSpc>
              <a:spcBef>
                <a:spcPts val="1000"/>
              </a:spcBef>
              <a:spcAft>
                <a:spcPts val="0"/>
              </a:spcAft>
              <a:buSzPts val="2400"/>
              <a:buFont typeface="Arial"/>
              <a:buChar char="•"/>
            </a:pPr>
            <a:r>
              <a:rPr lang="es"/>
              <a:t>Contenga a su mascota el dia de su regreso </a:t>
            </a:r>
            <a:endParaRPr dirty="0"/>
          </a:p>
          <a:p>
            <a:pPr marL="342900" lvl="0" indent="-342900" algn="l" rtl="0">
              <a:lnSpc>
                <a:spcPct val="100000"/>
              </a:lnSpc>
              <a:spcBef>
                <a:spcPts val="1000"/>
              </a:spcBef>
              <a:spcAft>
                <a:spcPts val="0"/>
              </a:spcAft>
              <a:buSzPts val="2400"/>
              <a:buFont typeface="Arial"/>
              <a:buChar char="•"/>
            </a:pPr>
            <a:r>
              <a:rPr lang="es"/>
              <a:t>Use su andador hasta que su médico o terapeuta le indique lo contrario </a:t>
            </a:r>
            <a:endParaRPr dirty="0"/>
          </a:p>
          <a:p>
            <a:pPr marL="342900" lvl="0" indent="-342900" algn="l" rtl="0">
              <a:lnSpc>
                <a:spcPct val="100000"/>
              </a:lnSpc>
              <a:spcBef>
                <a:spcPts val="1000"/>
              </a:spcBef>
              <a:spcAft>
                <a:spcPts val="0"/>
              </a:spcAft>
              <a:buSzPts val="2400"/>
              <a:buFont typeface="Arial"/>
              <a:buChar char="•"/>
            </a:pPr>
            <a:r>
              <a:rPr lang="es"/>
              <a:t>No maneje hasta que su cirujano lo apruebe</a:t>
            </a:r>
            <a:endParaRPr dirty="0"/>
          </a:p>
          <a:p>
            <a:pPr marL="342900" lvl="0" indent="-342900" algn="l" rtl="0">
              <a:lnSpc>
                <a:spcPct val="100000"/>
              </a:lnSpc>
              <a:spcBef>
                <a:spcPts val="1000"/>
              </a:spcBef>
              <a:spcAft>
                <a:spcPts val="0"/>
              </a:spcAft>
              <a:buSzPts val="2400"/>
              <a:buFont typeface="Arial"/>
              <a:buChar char="•"/>
            </a:pPr>
            <a:r>
              <a:rPr lang="es"/>
              <a:t>Utilice su medicamento para el dolor según lo prescrito para que pueda...</a:t>
            </a:r>
            <a:endParaRPr dirty="0"/>
          </a:p>
          <a:p>
            <a:pPr marL="342900" lvl="0" indent="-342900" algn="l" rtl="0">
              <a:lnSpc>
                <a:spcPct val="100000"/>
              </a:lnSpc>
              <a:spcBef>
                <a:spcPts val="1000"/>
              </a:spcBef>
              <a:spcAft>
                <a:spcPts val="0"/>
              </a:spcAft>
              <a:buSzPts val="2400"/>
              <a:buFont typeface="Arial"/>
              <a:buChar char="•"/>
            </a:pPr>
            <a:r>
              <a:rPr lang="es"/>
              <a:t>Moverse! Haga su Programa de Ejercicios en Casa 2-3veces/día. Use hielo con frecuencia para reducir el dolor y la hinchazón.</a:t>
            </a:r>
            <a:endParaRPr dirty="0"/>
          </a:p>
          <a:p>
            <a:pPr marL="342900" lvl="0" indent="-190500" algn="l" rtl="0">
              <a:lnSpc>
                <a:spcPct val="100000"/>
              </a:lnSpc>
              <a:spcBef>
                <a:spcPts val="1000"/>
              </a:spcBef>
              <a:spcAft>
                <a:spcPts val="0"/>
              </a:spcAft>
              <a:buSzPts val="2400"/>
              <a:buNone/>
            </a:pPr>
            <a:endParaRPr dirty="0"/>
          </a:p>
        </p:txBody>
      </p:sp>
      <p:sp>
        <p:nvSpPr>
          <p:cNvPr id="179" name="Google Shape;179;p9"/>
          <p:cNvSpPr txBox="1">
            <a:spLocks noGrp="1"/>
          </p:cNvSpPr>
          <p:nvPr>
            <p:ph type="title"/>
          </p:nvPr>
        </p:nvSpPr>
        <p:spPr>
          <a:xfrm>
            <a:off x="457201" y="2709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Por su Seguridad</a:t>
            </a:r>
            <a:endParaRPr dirty="0"/>
          </a:p>
        </p:txBody>
      </p:sp>
    </p:spTree>
    <p:extLst>
      <p:ext uri="{BB962C8B-B14F-4D97-AF65-F5344CB8AC3E}">
        <p14:creationId xmlns:p14="http://schemas.microsoft.com/office/powerpoint/2010/main" val="3650489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52</a:t>
            </a:fld>
            <a:endParaRPr dirty="0"/>
          </a:p>
        </p:txBody>
      </p:sp>
      <p:sp>
        <p:nvSpPr>
          <p:cNvPr id="186" name="Google Shape;186;p10"/>
          <p:cNvSpPr txBox="1">
            <a:spLocks noGrp="1"/>
          </p:cNvSpPr>
          <p:nvPr>
            <p:ph type="ctrTitle"/>
          </p:nvPr>
        </p:nvSpPr>
        <p:spPr>
          <a:xfrm>
            <a:off x="457200" y="4553146"/>
            <a:ext cx="5500540" cy="1213363"/>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chemeClr val="dk2"/>
              </a:buClr>
              <a:buSzPts val="4800"/>
              <a:buFont typeface="Calibri"/>
              <a:buNone/>
            </a:pPr>
            <a:r>
              <a:rPr lang="es" sz="4800"/>
              <a:t>Programa STEPS de Entrenador</a:t>
            </a:r>
            <a:endParaRPr sz="4800" dirty="0"/>
          </a:p>
        </p:txBody>
      </p:sp>
      <p:sp>
        <p:nvSpPr>
          <p:cNvPr id="187" name="Google Shape;187;p10"/>
          <p:cNvSpPr txBox="1">
            <a:spLocks noGrp="1"/>
          </p:cNvSpPr>
          <p:nvPr>
            <p:ph type="body" idx="1"/>
          </p:nvPr>
        </p:nvSpPr>
        <p:spPr>
          <a:xfrm>
            <a:off x="457200" y="5778901"/>
            <a:ext cx="4114800" cy="4266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endParaRPr dirty="0"/>
          </a:p>
        </p:txBody>
      </p:sp>
    </p:spTree>
    <p:extLst>
      <p:ext uri="{BB962C8B-B14F-4D97-AF65-F5344CB8AC3E}">
        <p14:creationId xmlns:p14="http://schemas.microsoft.com/office/powerpoint/2010/main" val="467065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53</a:t>
            </a:fld>
            <a:endParaRPr dirty="0"/>
          </a:p>
        </p:txBody>
      </p:sp>
      <p:sp>
        <p:nvSpPr>
          <p:cNvPr id="193" name="Google Shape;193;p11"/>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endParaRPr dirty="0"/>
          </a:p>
        </p:txBody>
      </p:sp>
      <p:sp>
        <p:nvSpPr>
          <p:cNvPr id="194" name="Google Shape;194;p1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Programa STEPS de Entrenador</a:t>
            </a:r>
            <a:endParaRPr dirty="0"/>
          </a:p>
        </p:txBody>
      </p:sp>
      <p:sp>
        <p:nvSpPr>
          <p:cNvPr id="195" name="Google Shape;195;p11"/>
          <p:cNvSpPr/>
          <p:nvPr/>
        </p:nvSpPr>
        <p:spPr>
          <a:xfrm>
            <a:off x="612743" y="1859340"/>
            <a:ext cx="7814820" cy="3785652"/>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Arial"/>
              <a:buChar char="•"/>
            </a:pPr>
            <a:r>
              <a:rPr lang="es" sz="2400" b="0" i="0" u="none" strike="noStrike" cap="none">
                <a:solidFill>
                  <a:schemeClr val="dk1"/>
                </a:solidFill>
                <a:latin typeface="Calibri"/>
                <a:ea typeface="Calibri"/>
                <a:cs typeface="Calibri"/>
                <a:sym typeface="Calibri"/>
              </a:rPr>
              <a:t> </a:t>
            </a:r>
            <a:r>
              <a:rPr lang="es" sz="2400">
                <a:solidFill>
                  <a:schemeClr val="dk1"/>
                </a:solidFill>
                <a:latin typeface="Calibri"/>
                <a:ea typeface="Calibri"/>
                <a:cs typeface="Calibri"/>
                <a:sym typeface="Calibri"/>
              </a:rPr>
              <a:t>Diseñado para permitir a los pacientes un avance en su caminar, no un reemplazo para fisioterapia o cuidados de enfermería.</a:t>
            </a:r>
            <a:endParaRPr dirty="0"/>
          </a:p>
          <a:p>
            <a:pPr marL="0" marR="0" lvl="0" indent="-152400" algn="l" rtl="0">
              <a:spcBef>
                <a:spcPts val="0"/>
              </a:spcBef>
              <a:spcAft>
                <a:spcPts val="0"/>
              </a:spcAft>
              <a:buClr>
                <a:schemeClr val="dk1"/>
              </a:buClr>
              <a:buSzPts val="2400"/>
              <a:buFont typeface="Arial"/>
              <a:buChar char="•"/>
            </a:pPr>
            <a:r>
              <a:rPr lang="es" sz="2400">
                <a:solidFill>
                  <a:schemeClr val="dk1"/>
                </a:solidFill>
                <a:latin typeface="Calibri"/>
                <a:ea typeface="Calibri"/>
                <a:cs typeface="Calibri"/>
                <a:sym typeface="Calibri"/>
              </a:rPr>
              <a:t> Entrenador de </a:t>
            </a:r>
            <a:r>
              <a:rPr lang="es" sz="2400" b="0" i="0" u="none" strike="noStrike" cap="none">
                <a:solidFill>
                  <a:schemeClr val="dk1"/>
                </a:solidFill>
                <a:latin typeface="Calibri"/>
                <a:ea typeface="Calibri"/>
                <a:cs typeface="Calibri"/>
                <a:sym typeface="Calibri"/>
              </a:rPr>
              <a:t>STEPS</a:t>
            </a:r>
            <a:r>
              <a:rPr lang="es" sz="2400">
                <a:solidFill>
                  <a:schemeClr val="dk1"/>
                </a:solidFill>
                <a:latin typeface="Calibri"/>
                <a:ea typeface="Calibri"/>
                <a:cs typeface="Calibri"/>
                <a:sym typeface="Calibri"/>
              </a:rPr>
              <a:t> es un ser querido que estará presente en el hospital antes, durante y después de la cirugía.</a:t>
            </a:r>
            <a:r>
              <a:rPr lang="es" sz="2400" b="0" i="0" u="none" strike="noStrike" cap="none">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152400" algn="l" rtl="0">
              <a:spcBef>
                <a:spcPts val="0"/>
              </a:spcBef>
              <a:spcAft>
                <a:spcPts val="0"/>
              </a:spcAft>
              <a:buClr>
                <a:schemeClr val="dk1"/>
              </a:buClr>
              <a:buSzPts val="2400"/>
              <a:buFont typeface="Arial"/>
              <a:buChar char="•"/>
            </a:pPr>
            <a:r>
              <a:rPr lang="es" sz="2400">
                <a:solidFill>
                  <a:schemeClr val="dk1"/>
                </a:solidFill>
                <a:latin typeface="Calibri"/>
                <a:ea typeface="Calibri"/>
                <a:cs typeface="Calibri"/>
                <a:sym typeface="Calibri"/>
              </a:rPr>
              <a:t> Para ser un Entrenador de STEPS, usted DEBE</a:t>
            </a:r>
            <a:r>
              <a:rPr lang="es" sz="2400" b="0" i="0" u="none" strike="noStrike" cap="none">
                <a:solidFill>
                  <a:schemeClr val="dk1"/>
                </a:solidFill>
                <a:latin typeface="Calibri"/>
                <a:ea typeface="Calibri"/>
                <a:cs typeface="Calibri"/>
                <a:sym typeface="Calibri"/>
              </a:rPr>
              <a:t>:</a:t>
            </a:r>
            <a:endParaRPr dirty="0"/>
          </a:p>
          <a:p>
            <a:pPr marL="457200" marR="0" lvl="0" indent="-457200" algn="l" rtl="0">
              <a:spcBef>
                <a:spcPts val="0"/>
              </a:spcBef>
              <a:spcAft>
                <a:spcPts val="0"/>
              </a:spcAft>
              <a:buClr>
                <a:schemeClr val="dk1"/>
              </a:buClr>
              <a:buSzPts val="2400"/>
              <a:buFont typeface="Calibri"/>
              <a:buAutoNum type="arabicPeriod"/>
            </a:pPr>
            <a:r>
              <a:rPr lang="es" sz="2400">
                <a:solidFill>
                  <a:schemeClr val="dk1"/>
                </a:solidFill>
                <a:latin typeface="Calibri"/>
                <a:ea typeface="Calibri"/>
                <a:cs typeface="Calibri"/>
                <a:sym typeface="Calibri"/>
              </a:rPr>
              <a:t>Asistir esta clase</a:t>
            </a:r>
            <a:endParaRPr dirty="0"/>
          </a:p>
          <a:p>
            <a:pPr marL="457200" marR="0" lvl="0" indent="-457200" algn="l" rtl="0">
              <a:spcBef>
                <a:spcPts val="0"/>
              </a:spcBef>
              <a:spcAft>
                <a:spcPts val="0"/>
              </a:spcAft>
              <a:buClr>
                <a:schemeClr val="dk1"/>
              </a:buClr>
              <a:buSzPts val="2400"/>
              <a:buFont typeface="Calibri"/>
              <a:buAutoNum type="arabicPeriod"/>
            </a:pPr>
            <a:r>
              <a:rPr lang="es" sz="2400">
                <a:solidFill>
                  <a:schemeClr val="dk1"/>
                </a:solidFill>
                <a:latin typeface="Calibri"/>
                <a:ea typeface="Calibri"/>
                <a:cs typeface="Calibri"/>
                <a:sym typeface="Calibri"/>
              </a:rPr>
              <a:t>Estar presente en la visita inicial de Terapia Física</a:t>
            </a:r>
            <a:endParaRPr dirty="0"/>
          </a:p>
          <a:p>
            <a:pPr marL="457200" marR="0" lvl="0" indent="-457200" algn="l" rtl="0">
              <a:spcBef>
                <a:spcPts val="0"/>
              </a:spcBef>
              <a:spcAft>
                <a:spcPts val="0"/>
              </a:spcAft>
              <a:buClr>
                <a:schemeClr val="dk1"/>
              </a:buClr>
              <a:buSzPts val="2400"/>
              <a:buFont typeface="Calibri"/>
              <a:buAutoNum type="arabicPeriod"/>
            </a:pPr>
            <a:r>
              <a:rPr lang="es" sz="2400">
                <a:solidFill>
                  <a:schemeClr val="dk1"/>
                </a:solidFill>
                <a:latin typeface="Calibri"/>
                <a:ea typeface="Calibri"/>
                <a:cs typeface="Calibri"/>
                <a:sym typeface="Calibri"/>
              </a:rPr>
              <a:t>Estar presente para el tratamiento posterior de su entrenamiento</a:t>
            </a:r>
            <a:endParaRPr sz="2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054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54</a:t>
            </a:fld>
            <a:endParaRPr dirty="0"/>
          </a:p>
        </p:txBody>
      </p:sp>
      <p:sp>
        <p:nvSpPr>
          <p:cNvPr id="201" name="Google Shape;201;p12"/>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Font typeface="Arial"/>
              <a:buChar char="•"/>
            </a:pPr>
            <a:r>
              <a:rPr lang="es"/>
              <a:t>Los siguientes ejercicios son importantes para realizar antes y después de la cirugía. Es importante ser lo más fuerte posible antes de la cirugía para ayudar en su recuperación. </a:t>
            </a:r>
            <a:endParaRPr dirty="0"/>
          </a:p>
          <a:p>
            <a:pPr marL="342900" lvl="0" indent="-342900" algn="l" rtl="0">
              <a:lnSpc>
                <a:spcPct val="100000"/>
              </a:lnSpc>
              <a:spcBef>
                <a:spcPts val="1000"/>
              </a:spcBef>
              <a:spcAft>
                <a:spcPts val="0"/>
              </a:spcAft>
              <a:buSzPts val="2400"/>
              <a:buFont typeface="Arial"/>
              <a:buChar char="•"/>
            </a:pPr>
            <a:r>
              <a:rPr lang="es"/>
              <a:t> Estos ejercicios aumentarán la fuerza y el rango de movimiento para ayudar a subir y bajarse de la cama, pararse y caminar.  </a:t>
            </a:r>
            <a:endParaRPr dirty="0"/>
          </a:p>
          <a:p>
            <a:pPr marL="342900" lvl="0" indent="-342900" algn="l" rtl="0">
              <a:lnSpc>
                <a:spcPct val="100000"/>
              </a:lnSpc>
              <a:spcBef>
                <a:spcPts val="1000"/>
              </a:spcBef>
              <a:spcAft>
                <a:spcPts val="0"/>
              </a:spcAft>
              <a:buSzPts val="2400"/>
              <a:buFont typeface="Arial"/>
              <a:buChar char="•"/>
            </a:pPr>
            <a:r>
              <a:rPr lang="es"/>
              <a:t>Dependiendo del tipo de cirugía y su progresión, el fisioterapeuta le informará qué ejercicios serán apropiados para realizar.  </a:t>
            </a:r>
            <a:endParaRPr dirty="0"/>
          </a:p>
          <a:p>
            <a:pPr marL="342900" lvl="0" indent="-342900" algn="l" rtl="0">
              <a:lnSpc>
                <a:spcPct val="100000"/>
              </a:lnSpc>
              <a:spcBef>
                <a:spcPts val="1000"/>
              </a:spcBef>
              <a:spcAft>
                <a:spcPts val="0"/>
              </a:spcAft>
              <a:buSzPts val="2400"/>
              <a:buFont typeface="Arial"/>
              <a:buChar char="•"/>
            </a:pPr>
            <a:r>
              <a:rPr lang="es"/>
              <a:t>Por favor, no agregue ningún otro ejercicio a la rutina hasta que se le indique.  </a:t>
            </a:r>
            <a:endParaRPr dirty="0"/>
          </a:p>
          <a:p>
            <a:pPr marL="342900" lvl="0" indent="-190500" algn="l" rtl="0">
              <a:lnSpc>
                <a:spcPct val="100000"/>
              </a:lnSpc>
              <a:spcBef>
                <a:spcPts val="1000"/>
              </a:spcBef>
              <a:spcAft>
                <a:spcPts val="0"/>
              </a:spcAft>
              <a:buSzPts val="2400"/>
              <a:buNone/>
            </a:pPr>
            <a:endParaRPr dirty="0"/>
          </a:p>
          <a:p>
            <a:pPr marL="342900" lvl="0" indent="-190500" algn="l" rtl="0">
              <a:lnSpc>
                <a:spcPct val="100000"/>
              </a:lnSpc>
              <a:spcBef>
                <a:spcPts val="1000"/>
              </a:spcBef>
              <a:spcAft>
                <a:spcPts val="0"/>
              </a:spcAft>
              <a:buSzPts val="2400"/>
              <a:buNone/>
            </a:pPr>
            <a:endParaRPr dirty="0"/>
          </a:p>
        </p:txBody>
      </p:sp>
      <p:sp>
        <p:nvSpPr>
          <p:cNvPr id="202" name="Google Shape;202;p1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en el Hogar</a:t>
            </a:r>
            <a:endParaRPr dirty="0"/>
          </a:p>
        </p:txBody>
      </p:sp>
    </p:spTree>
    <p:extLst>
      <p:ext uri="{BB962C8B-B14F-4D97-AF65-F5344CB8AC3E}">
        <p14:creationId xmlns:p14="http://schemas.microsoft.com/office/powerpoint/2010/main" val="2334154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55</a:t>
            </a:fld>
            <a:endParaRPr dirty="0"/>
          </a:p>
        </p:txBody>
      </p:sp>
      <p:sp>
        <p:nvSpPr>
          <p:cNvPr id="208" name="Google Shape;208;p13"/>
          <p:cNvSpPr txBox="1">
            <a:spLocks noGrp="1"/>
          </p:cNvSpPr>
          <p:nvPr>
            <p:ph type="body" idx="1"/>
          </p:nvPr>
        </p:nvSpPr>
        <p:spPr>
          <a:xfrm>
            <a:off x="457200" y="1998483"/>
            <a:ext cx="4114799" cy="3365369"/>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3600"/>
              <a:buNone/>
            </a:pPr>
            <a:r>
              <a:rPr lang="es" sz="3600" b="1">
                <a:solidFill>
                  <a:srgbClr val="000000"/>
                </a:solidFill>
              </a:rPr>
              <a:t>Doble el pie hacia arriba y hacia abajo en la articulación del tobillo como se muestra.</a:t>
            </a:r>
            <a:r>
              <a:rPr lang="es" sz="3600" b="1">
                <a:solidFill>
                  <a:srgbClr val="000000"/>
                </a:solidFill>
                <a:latin typeface="Calibri"/>
                <a:ea typeface="Calibri"/>
                <a:cs typeface="Calibri"/>
                <a:sym typeface="Calibri"/>
              </a:rPr>
              <a:t> </a:t>
            </a:r>
            <a:endParaRPr sz="3600" dirty="0">
              <a:latin typeface="Calibri"/>
              <a:ea typeface="Calibri"/>
              <a:cs typeface="Calibri"/>
              <a:sym typeface="Calibri"/>
            </a:endParaRPr>
          </a:p>
          <a:p>
            <a:pPr marL="342900" lvl="0" indent="-190500" algn="l" rtl="0">
              <a:lnSpc>
                <a:spcPct val="100000"/>
              </a:lnSpc>
              <a:spcBef>
                <a:spcPts val="1000"/>
              </a:spcBef>
              <a:spcAft>
                <a:spcPts val="0"/>
              </a:spcAft>
              <a:buSzPts val="2400"/>
              <a:buNone/>
            </a:pPr>
            <a:endParaRPr dirty="0">
              <a:latin typeface="Calibri"/>
              <a:ea typeface="Calibri"/>
              <a:cs typeface="Calibri"/>
              <a:sym typeface="Calibri"/>
            </a:endParaRPr>
          </a:p>
        </p:txBody>
      </p:sp>
      <p:sp>
        <p:nvSpPr>
          <p:cNvPr id="209" name="Google Shape;209;p13"/>
          <p:cNvSpPr txBox="1">
            <a:spLocks noGrp="1"/>
          </p:cNvSpPr>
          <p:nvPr>
            <p:ph type="title"/>
          </p:nvPr>
        </p:nvSpPr>
        <p:spPr>
          <a:xfrm>
            <a:off x="457201" y="4233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solidFill>
                  <a:srgbClr val="000000"/>
                </a:solidFill>
              </a:rPr>
              <a:t>Flexiones de tobillo - FT</a:t>
            </a:r>
            <a:br>
              <a:rPr lang="es" b="1">
                <a:solidFill>
                  <a:srgbClr val="000000"/>
                </a:solidFill>
              </a:rPr>
            </a:br>
            <a:endParaRPr dirty="0"/>
          </a:p>
        </p:txBody>
      </p:sp>
      <p:pic>
        <p:nvPicPr>
          <p:cNvPr id="210" name="Google Shape;210;p13" descr="http://www.hep2go.com/ex_images/000001-001000/image_000554.jpg?pgf=83b957b9ab8d550966bc82b86e4ad72e"/>
          <p:cNvPicPr preferRelativeResize="0"/>
          <p:nvPr/>
        </p:nvPicPr>
        <p:blipFill rotWithShape="1">
          <a:blip r:embed="rId3">
            <a:alphaModFix/>
          </a:blip>
          <a:srcRect/>
          <a:stretch/>
        </p:blipFill>
        <p:spPr>
          <a:xfrm>
            <a:off x="4883084" y="1998483"/>
            <a:ext cx="3393650" cy="3610466"/>
          </a:xfrm>
          <a:prstGeom prst="rect">
            <a:avLst/>
          </a:prstGeom>
          <a:noFill/>
          <a:ln>
            <a:noFill/>
          </a:ln>
        </p:spPr>
      </p:pic>
    </p:spTree>
    <p:extLst>
      <p:ext uri="{BB962C8B-B14F-4D97-AF65-F5344CB8AC3E}">
        <p14:creationId xmlns:p14="http://schemas.microsoft.com/office/powerpoint/2010/main" val="4161089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56</a:t>
            </a:fld>
            <a:endParaRPr dirty="0"/>
          </a:p>
        </p:txBody>
      </p:sp>
      <p:sp>
        <p:nvSpPr>
          <p:cNvPr id="216" name="Google Shape;216;p14"/>
          <p:cNvSpPr txBox="1">
            <a:spLocks noGrp="1"/>
          </p:cNvSpPr>
          <p:nvPr>
            <p:ph type="body" idx="1"/>
          </p:nvPr>
        </p:nvSpPr>
        <p:spPr>
          <a:xfrm>
            <a:off x="3723588" y="1234911"/>
            <a:ext cx="5090474" cy="5413096"/>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SzPts val="3600"/>
              <a:buChar char="•"/>
            </a:pPr>
            <a:r>
              <a:rPr lang="es" sz="3600" b="1"/>
              <a:t>Mientras esté acostado o sentado con una toalla pequeña debajo del tobillo, apriete el músculo superior del muslo y presione la parte posterior de la rodilla hacia el suelo.</a:t>
            </a:r>
            <a:endParaRPr sz="3600" dirty="0"/>
          </a:p>
          <a:p>
            <a:pPr marL="342900" lvl="0" indent="-114300" algn="l" rtl="0">
              <a:lnSpc>
                <a:spcPct val="100000"/>
              </a:lnSpc>
              <a:spcBef>
                <a:spcPts val="1000"/>
              </a:spcBef>
              <a:spcAft>
                <a:spcPts val="0"/>
              </a:spcAft>
              <a:buSzPts val="3600"/>
              <a:buNone/>
            </a:pPr>
            <a:endParaRPr sz="3600" dirty="0"/>
          </a:p>
        </p:txBody>
      </p:sp>
      <p:sp>
        <p:nvSpPr>
          <p:cNvPr id="217" name="Google Shape;217;p14"/>
          <p:cNvSpPr txBox="1">
            <a:spLocks noGrp="1"/>
          </p:cNvSpPr>
          <p:nvPr>
            <p:ph type="title"/>
          </p:nvPr>
        </p:nvSpPr>
        <p:spPr>
          <a:xfrm>
            <a:off x="457201" y="575733"/>
            <a:ext cx="8228100" cy="795900"/>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Serie de Ejercicios para los Cuádriceps (toalla debajo del tobillo) - SC</a:t>
            </a:r>
            <a:br>
              <a:rPr lang="es" b="1"/>
            </a:br>
            <a:endParaRPr dirty="0"/>
          </a:p>
        </p:txBody>
      </p:sp>
      <p:pic>
        <p:nvPicPr>
          <p:cNvPr id="218" name="Google Shape;218;p14" descr="http://www.hep2go.com/ex_images/000001-001000/image_000149.jpg?pgf=c2ae467ece99ab41c2dabae96edbc8e2"/>
          <p:cNvPicPr preferRelativeResize="0"/>
          <p:nvPr/>
        </p:nvPicPr>
        <p:blipFill rotWithShape="1">
          <a:blip r:embed="rId3">
            <a:alphaModFix/>
          </a:blip>
          <a:srcRect/>
          <a:stretch/>
        </p:blipFill>
        <p:spPr>
          <a:xfrm>
            <a:off x="457201" y="1866507"/>
            <a:ext cx="3266387" cy="4025246"/>
          </a:xfrm>
          <a:prstGeom prst="rect">
            <a:avLst/>
          </a:prstGeom>
          <a:noFill/>
          <a:ln>
            <a:noFill/>
          </a:ln>
        </p:spPr>
      </p:pic>
    </p:spTree>
    <p:extLst>
      <p:ext uri="{BB962C8B-B14F-4D97-AF65-F5344CB8AC3E}">
        <p14:creationId xmlns:p14="http://schemas.microsoft.com/office/powerpoint/2010/main" val="3805287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57</a:t>
            </a:fld>
            <a:endParaRPr dirty="0"/>
          </a:p>
        </p:txBody>
      </p:sp>
      <p:sp>
        <p:nvSpPr>
          <p:cNvPr id="224" name="Google Shape;224;p15"/>
          <p:cNvSpPr txBox="1">
            <a:spLocks noGrp="1"/>
          </p:cNvSpPr>
          <p:nvPr>
            <p:ph type="body" idx="1"/>
          </p:nvPr>
        </p:nvSpPr>
        <p:spPr>
          <a:xfrm>
            <a:off x="5505255" y="1381125"/>
            <a:ext cx="3179958"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3600"/>
              <a:buNone/>
            </a:pPr>
            <a:endParaRPr sz="3600" b="1" dirty="0"/>
          </a:p>
          <a:p>
            <a:pPr marL="342900" lvl="0" indent="0" algn="l" rtl="0">
              <a:lnSpc>
                <a:spcPct val="100000"/>
              </a:lnSpc>
              <a:spcBef>
                <a:spcPts val="1000"/>
              </a:spcBef>
              <a:spcAft>
                <a:spcPts val="0"/>
              </a:spcAft>
              <a:buSzPts val="3600"/>
              <a:buNone/>
            </a:pPr>
            <a:r>
              <a:rPr lang="es" sz="3600" b="1"/>
              <a:t/>
            </a:r>
            <a:br>
              <a:rPr lang="es" sz="3600" b="1"/>
            </a:br>
            <a:r>
              <a:rPr lang="es" sz="3600" b="1"/>
              <a:t>Acostado boca arriba, apriete los glúteos. </a:t>
            </a:r>
            <a:endParaRPr sz="3600" dirty="0"/>
          </a:p>
          <a:p>
            <a:pPr marL="342900" lvl="0" indent="-114300" algn="l" rtl="0">
              <a:lnSpc>
                <a:spcPct val="100000"/>
              </a:lnSpc>
              <a:spcBef>
                <a:spcPts val="1000"/>
              </a:spcBef>
              <a:spcAft>
                <a:spcPts val="0"/>
              </a:spcAft>
              <a:buSzPts val="3600"/>
              <a:buNone/>
            </a:pPr>
            <a:endParaRPr sz="3600" dirty="0"/>
          </a:p>
        </p:txBody>
      </p:sp>
      <p:sp>
        <p:nvSpPr>
          <p:cNvPr id="225" name="Google Shape;225;p1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Ejercicios para los Glúteos – EG</a:t>
            </a:r>
            <a:endParaRPr dirty="0"/>
          </a:p>
        </p:txBody>
      </p:sp>
      <p:pic>
        <p:nvPicPr>
          <p:cNvPr id="226" name="Google Shape;226;p15" descr="http://www.hep2go.com/ex_images/010001-011000/image_010954.jpg?pgf=8cbc2e1df2b7ef260da999b649e1a2f9"/>
          <p:cNvPicPr preferRelativeResize="0"/>
          <p:nvPr/>
        </p:nvPicPr>
        <p:blipFill rotWithShape="1">
          <a:blip r:embed="rId3">
            <a:alphaModFix/>
          </a:blip>
          <a:srcRect/>
          <a:stretch/>
        </p:blipFill>
        <p:spPr>
          <a:xfrm>
            <a:off x="824060" y="2309567"/>
            <a:ext cx="4681194" cy="3280528"/>
          </a:xfrm>
          <a:prstGeom prst="rect">
            <a:avLst/>
          </a:prstGeom>
          <a:noFill/>
          <a:ln>
            <a:noFill/>
          </a:ln>
        </p:spPr>
      </p:pic>
    </p:spTree>
    <p:extLst>
      <p:ext uri="{BB962C8B-B14F-4D97-AF65-F5344CB8AC3E}">
        <p14:creationId xmlns:p14="http://schemas.microsoft.com/office/powerpoint/2010/main" val="2498094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58</a:t>
            </a:fld>
            <a:endParaRPr dirty="0"/>
          </a:p>
        </p:txBody>
      </p:sp>
      <p:sp>
        <p:nvSpPr>
          <p:cNvPr id="232" name="Google Shape;232;p16"/>
          <p:cNvSpPr txBox="1">
            <a:spLocks noGrp="1"/>
          </p:cNvSpPr>
          <p:nvPr>
            <p:ph type="body" idx="1"/>
          </p:nvPr>
        </p:nvSpPr>
        <p:spPr>
          <a:xfrm>
            <a:off x="457201" y="1381125"/>
            <a:ext cx="3700020"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r>
              <a:rPr lang="es" b="1"/>
              <a:t/>
            </a:r>
            <a:br>
              <a:rPr lang="es" b="1"/>
            </a:br>
            <a:r>
              <a:rPr lang="es" b="1"/>
              <a:t>Acostado boca arriba con las rodillas rectas, deslice el talón afectado hacia la nalga mientras dobla la rodilla. </a:t>
            </a:r>
            <a:br>
              <a:rPr lang="es" b="1"/>
            </a:br>
            <a:r>
              <a:rPr lang="es" b="1"/>
              <a:t/>
            </a:r>
            <a:br>
              <a:rPr lang="es" b="1"/>
            </a:br>
            <a:r>
              <a:rPr lang="es" b="1"/>
              <a:t>Mantenga un estiramiento suave en esta posición y luego regrese a la posición original. </a:t>
            </a:r>
            <a:endParaRPr dirty="0"/>
          </a:p>
          <a:p>
            <a:pPr marL="342900" lvl="0" indent="-190500" algn="l" rtl="0">
              <a:lnSpc>
                <a:spcPct val="100000"/>
              </a:lnSpc>
              <a:spcBef>
                <a:spcPts val="1000"/>
              </a:spcBef>
              <a:spcAft>
                <a:spcPts val="0"/>
              </a:spcAft>
              <a:buSzPts val="2400"/>
              <a:buNone/>
            </a:pPr>
            <a:endParaRPr dirty="0"/>
          </a:p>
        </p:txBody>
      </p:sp>
      <p:sp>
        <p:nvSpPr>
          <p:cNvPr id="233" name="Google Shape;233;p1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Deslizamiento del Talón - Posición Supina  – DT</a:t>
            </a:r>
            <a:endParaRPr dirty="0"/>
          </a:p>
        </p:txBody>
      </p:sp>
      <p:pic>
        <p:nvPicPr>
          <p:cNvPr id="234" name="Google Shape;234;p16" descr="http://www.hep2go.com/ex_images/000001-001000/image_000469.jpg?pgf=567efa88373393f706b36e3336ec2e20"/>
          <p:cNvPicPr preferRelativeResize="0"/>
          <p:nvPr/>
        </p:nvPicPr>
        <p:blipFill rotWithShape="1">
          <a:blip r:embed="rId3">
            <a:alphaModFix/>
          </a:blip>
          <a:srcRect/>
          <a:stretch/>
        </p:blipFill>
        <p:spPr>
          <a:xfrm>
            <a:off x="4690620" y="1381125"/>
            <a:ext cx="3821784" cy="4444640"/>
          </a:xfrm>
          <a:prstGeom prst="rect">
            <a:avLst/>
          </a:prstGeom>
          <a:noFill/>
          <a:ln>
            <a:noFill/>
          </a:ln>
        </p:spPr>
      </p:pic>
    </p:spTree>
    <p:extLst>
      <p:ext uri="{BB962C8B-B14F-4D97-AF65-F5344CB8AC3E}">
        <p14:creationId xmlns:p14="http://schemas.microsoft.com/office/powerpoint/2010/main" val="3286496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59</a:t>
            </a:fld>
            <a:endParaRPr dirty="0"/>
          </a:p>
        </p:txBody>
      </p:sp>
      <p:sp>
        <p:nvSpPr>
          <p:cNvPr id="240" name="Google Shape;240;p17"/>
          <p:cNvSpPr txBox="1">
            <a:spLocks noGrp="1"/>
          </p:cNvSpPr>
          <p:nvPr>
            <p:ph type="body" idx="1"/>
          </p:nvPr>
        </p:nvSpPr>
        <p:spPr>
          <a:xfrm>
            <a:off x="4826525" y="1381125"/>
            <a:ext cx="3858688"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800"/>
              <a:buNone/>
            </a:pPr>
            <a:r>
              <a:rPr lang="es" sz="2800" b="1"/>
              <a:t/>
            </a:r>
            <a:br>
              <a:rPr lang="es" sz="2800" b="1"/>
            </a:br>
            <a:r>
              <a:rPr lang="es" sz="2800" b="1"/>
              <a:t>Coloque una toalla u objeto enrollado (de 6 a 8 pulgadas de diámetro) debajo de la rodilla. </a:t>
            </a:r>
            <a:endParaRPr sz="2800" b="1" dirty="0"/>
          </a:p>
          <a:p>
            <a:pPr marL="342900" lvl="0" indent="0" algn="l" rtl="0">
              <a:lnSpc>
                <a:spcPct val="100000"/>
              </a:lnSpc>
              <a:spcBef>
                <a:spcPts val="1000"/>
              </a:spcBef>
              <a:spcAft>
                <a:spcPts val="0"/>
              </a:spcAft>
              <a:buSzPts val="2800"/>
              <a:buNone/>
            </a:pPr>
            <a:r>
              <a:rPr lang="es" sz="2800" b="1"/>
              <a:t>Lentamente enderece la rodilla mientras levanta el pie.</a:t>
            </a:r>
            <a:endParaRPr sz="2800" dirty="0"/>
          </a:p>
          <a:p>
            <a:pPr marL="342900" lvl="0" indent="-190500" algn="l" rtl="0">
              <a:lnSpc>
                <a:spcPct val="100000"/>
              </a:lnSpc>
              <a:spcBef>
                <a:spcPts val="1000"/>
              </a:spcBef>
              <a:spcAft>
                <a:spcPts val="0"/>
              </a:spcAft>
              <a:buSzPts val="2400"/>
              <a:buNone/>
            </a:pPr>
            <a:endParaRPr dirty="0"/>
          </a:p>
        </p:txBody>
      </p:sp>
      <p:sp>
        <p:nvSpPr>
          <p:cNvPr id="241" name="Google Shape;241;p1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Arcos Cortos para los Cuádriceps - ACC</a:t>
            </a:r>
            <a:endParaRPr dirty="0"/>
          </a:p>
        </p:txBody>
      </p:sp>
      <p:pic>
        <p:nvPicPr>
          <p:cNvPr id="242" name="Google Shape;242;p17" descr="http://www.hep2go.com/ex_images/000001-001000/image_000392.jpg?pgf=2ea6943b2ad7d7f204bd35ed8f2e3891"/>
          <p:cNvPicPr preferRelativeResize="0"/>
          <p:nvPr/>
        </p:nvPicPr>
        <p:blipFill rotWithShape="1">
          <a:blip r:embed="rId3">
            <a:alphaModFix/>
          </a:blip>
          <a:srcRect/>
          <a:stretch/>
        </p:blipFill>
        <p:spPr>
          <a:xfrm>
            <a:off x="609600" y="1536570"/>
            <a:ext cx="4113229" cy="4194928"/>
          </a:xfrm>
          <a:prstGeom prst="rect">
            <a:avLst/>
          </a:prstGeom>
          <a:noFill/>
          <a:ln>
            <a:noFill/>
          </a:ln>
        </p:spPr>
      </p:pic>
    </p:spTree>
    <p:extLst>
      <p:ext uri="{BB962C8B-B14F-4D97-AF65-F5344CB8AC3E}">
        <p14:creationId xmlns:p14="http://schemas.microsoft.com/office/powerpoint/2010/main" val="85662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descr="couple_golfing.jpg"/>
          <p:cNvPicPr preferRelativeResize="0"/>
          <p:nvPr/>
        </p:nvPicPr>
        <p:blipFill rotWithShape="1">
          <a:blip r:embed="rId3">
            <a:alphaModFix/>
          </a:blip>
          <a:srcRect/>
          <a:stretch/>
        </p:blipFill>
        <p:spPr>
          <a:xfrm>
            <a:off x="4953000" y="1523999"/>
            <a:ext cx="3577703" cy="2491819"/>
          </a:xfrm>
          <a:prstGeom prst="rect">
            <a:avLst/>
          </a:prstGeom>
          <a:noFill/>
          <a:ln>
            <a:noFill/>
          </a:ln>
        </p:spPr>
      </p:pic>
      <p:sp>
        <p:nvSpPr>
          <p:cNvPr id="156" name="Google Shape;156;p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7" name="Google Shape;157;p6"/>
          <p:cNvSpPr txBox="1">
            <a:spLocks noGrp="1"/>
          </p:cNvSpPr>
          <p:nvPr>
            <p:ph type="body" idx="1"/>
          </p:nvPr>
        </p:nvSpPr>
        <p:spPr>
          <a:xfrm>
            <a:off x="457200" y="1193074"/>
            <a:ext cx="8381999" cy="5125177"/>
          </a:xfrm>
          <a:prstGeom prst="rect">
            <a:avLst/>
          </a:prstGeom>
          <a:noFill/>
          <a:ln>
            <a:noFill/>
          </a:ln>
        </p:spPr>
        <p:txBody>
          <a:bodyPr spcFirstLastPara="1" wrap="square" lIns="0" tIns="0" rIns="0" bIns="0" anchor="t" anchorCtr="0">
            <a:normAutofit/>
          </a:bodyPr>
          <a:lstStyle/>
          <a:p>
            <a:pPr marL="0" lvl="0" indent="-68580" algn="l" rtl="0">
              <a:lnSpc>
                <a:spcPct val="100000"/>
              </a:lnSpc>
              <a:spcBef>
                <a:spcPts val="0"/>
              </a:spcBef>
              <a:spcAft>
                <a:spcPts val="0"/>
              </a:spcAft>
              <a:buClr>
                <a:srgbClr val="0070C0"/>
              </a:buClr>
              <a:buSzPts val="1080"/>
              <a:buFont typeface="Arial"/>
              <a:buChar char="•"/>
            </a:pPr>
            <a:r>
              <a:rPr lang="en-US" dirty="0">
                <a:solidFill>
                  <a:srgbClr val="000000"/>
                </a:solidFill>
              </a:rPr>
              <a:t>El </a:t>
            </a:r>
            <a:r>
              <a:rPr lang="en-US" dirty="0" err="1">
                <a:solidFill>
                  <a:srgbClr val="000000"/>
                </a:solidFill>
              </a:rPr>
              <a:t>Equipo</a:t>
            </a:r>
            <a:r>
              <a:rPr lang="en-US" dirty="0">
                <a:solidFill>
                  <a:srgbClr val="000000"/>
                </a:solidFill>
              </a:rPr>
              <a:t> de </a:t>
            </a:r>
            <a:r>
              <a:rPr lang="en-US" dirty="0" err="1">
                <a:solidFill>
                  <a:srgbClr val="000000"/>
                </a:solidFill>
              </a:rPr>
              <a:t>Atención</a:t>
            </a:r>
            <a:r>
              <a:rPr lang="en-US" dirty="0">
                <a:solidFill>
                  <a:srgbClr val="000000"/>
                </a:solidFill>
              </a:rPr>
              <a:t> </a:t>
            </a:r>
            <a:r>
              <a:rPr lang="en-US" dirty="0" err="1">
                <a:solidFill>
                  <a:srgbClr val="000000"/>
                </a:solidFill>
              </a:rPr>
              <a:t>Médica</a:t>
            </a:r>
            <a:r>
              <a:rPr lang="en-US" dirty="0">
                <a:solidFill>
                  <a:srgbClr val="000000"/>
                </a:solidFill>
              </a:rPr>
              <a:t> de </a:t>
            </a:r>
            <a:r>
              <a:rPr lang="en-US" dirty="0" err="1">
                <a:solidFill>
                  <a:srgbClr val="000000"/>
                </a:solidFill>
              </a:rPr>
              <a:t>su</a:t>
            </a:r>
            <a:r>
              <a:rPr lang="en-US" dirty="0">
                <a:solidFill>
                  <a:srgbClr val="000000"/>
                </a:solidFill>
              </a:rPr>
              <a:t> </a:t>
            </a:r>
            <a:r>
              <a:rPr lang="en-US" dirty="0" err="1">
                <a:solidFill>
                  <a:srgbClr val="000000"/>
                </a:solidFill>
              </a:rPr>
              <a:t>Articulación</a:t>
            </a:r>
            <a:r>
              <a:rPr lang="en-US" dirty="0">
                <a:solidFill>
                  <a:srgbClr val="000000"/>
                </a:solidFill>
              </a:rPr>
              <a:t>    			</a:t>
            </a:r>
            <a:endParaRPr dirty="0"/>
          </a:p>
          <a:p>
            <a:pPr marL="0" lvl="0" indent="-68580" algn="l" rtl="0">
              <a:lnSpc>
                <a:spcPct val="100000"/>
              </a:lnSpc>
              <a:spcBef>
                <a:spcPts val="1000"/>
              </a:spcBef>
              <a:spcAft>
                <a:spcPts val="0"/>
              </a:spcAft>
              <a:buClr>
                <a:srgbClr val="0070C0"/>
              </a:buClr>
              <a:buSzPts val="1080"/>
              <a:buFont typeface="Arial"/>
              <a:buChar char="•"/>
            </a:pPr>
            <a:r>
              <a:rPr lang="en-US" dirty="0" err="1">
                <a:solidFill>
                  <a:srgbClr val="000000"/>
                </a:solidFill>
              </a:rPr>
              <a:t>Instrucciones</a:t>
            </a:r>
            <a:r>
              <a:rPr lang="en-US" dirty="0">
                <a:solidFill>
                  <a:srgbClr val="000000"/>
                </a:solidFill>
              </a:rPr>
              <a:t> </a:t>
            </a:r>
            <a:r>
              <a:rPr lang="en-US" dirty="0" err="1">
                <a:solidFill>
                  <a:srgbClr val="000000"/>
                </a:solidFill>
              </a:rPr>
              <a:t>preoperatorias</a:t>
            </a:r>
            <a:endParaRPr dirty="0"/>
          </a:p>
          <a:p>
            <a:pPr marL="0" lvl="0" indent="-68580" algn="l" rtl="0">
              <a:lnSpc>
                <a:spcPct val="100000"/>
              </a:lnSpc>
              <a:spcBef>
                <a:spcPts val="1000"/>
              </a:spcBef>
              <a:spcAft>
                <a:spcPts val="0"/>
              </a:spcAft>
              <a:buClr>
                <a:srgbClr val="0070C0"/>
              </a:buClr>
              <a:buSzPts val="1080"/>
              <a:buFont typeface="Arial"/>
              <a:buChar char="•"/>
            </a:pPr>
            <a:r>
              <a:rPr lang="en-US" dirty="0" err="1">
                <a:solidFill>
                  <a:srgbClr val="000000"/>
                </a:solidFill>
              </a:rPr>
              <a:t>D</a:t>
            </a:r>
            <a:r>
              <a:rPr lang="en-US" dirty="0" err="1"/>
              <a:t>í</a:t>
            </a:r>
            <a:r>
              <a:rPr lang="en-US" dirty="0" err="1">
                <a:solidFill>
                  <a:srgbClr val="000000"/>
                </a:solidFill>
              </a:rPr>
              <a:t>a</a:t>
            </a:r>
            <a:r>
              <a:rPr lang="en-US" dirty="0">
                <a:solidFill>
                  <a:srgbClr val="000000"/>
                </a:solidFill>
              </a:rPr>
              <a:t> de la </a:t>
            </a:r>
            <a:r>
              <a:rPr lang="en-US" dirty="0" err="1">
                <a:solidFill>
                  <a:srgbClr val="000000"/>
                </a:solidFill>
              </a:rPr>
              <a:t>cirugía</a:t>
            </a:r>
            <a:endParaRPr dirty="0"/>
          </a:p>
          <a:p>
            <a:pPr marL="0" lvl="0" indent="-68580" algn="l" rtl="0">
              <a:lnSpc>
                <a:spcPct val="100000"/>
              </a:lnSpc>
              <a:spcBef>
                <a:spcPts val="1000"/>
              </a:spcBef>
              <a:spcAft>
                <a:spcPts val="0"/>
              </a:spcAft>
              <a:buClr>
                <a:srgbClr val="0070C0"/>
              </a:buClr>
              <a:buSzPts val="1080"/>
              <a:buFont typeface="Arial"/>
              <a:buChar char="•"/>
            </a:pPr>
            <a:r>
              <a:rPr lang="en-US" dirty="0">
                <a:solidFill>
                  <a:srgbClr val="000000"/>
                </a:solidFill>
              </a:rPr>
              <a:t>Estancia </a:t>
            </a:r>
            <a:r>
              <a:rPr lang="en-US" dirty="0" err="1">
                <a:solidFill>
                  <a:srgbClr val="000000"/>
                </a:solidFill>
              </a:rPr>
              <a:t>en</a:t>
            </a:r>
            <a:r>
              <a:rPr lang="en-US" dirty="0">
                <a:solidFill>
                  <a:srgbClr val="000000"/>
                </a:solidFill>
              </a:rPr>
              <a:t> el hospital </a:t>
            </a:r>
            <a:endParaRPr dirty="0"/>
          </a:p>
          <a:p>
            <a:pPr marL="0" lvl="0" indent="-68580" algn="l" rtl="0">
              <a:lnSpc>
                <a:spcPct val="100000"/>
              </a:lnSpc>
              <a:spcBef>
                <a:spcPts val="1000"/>
              </a:spcBef>
              <a:spcAft>
                <a:spcPts val="0"/>
              </a:spcAft>
              <a:buClr>
                <a:srgbClr val="0070C0"/>
              </a:buClr>
              <a:buSzPts val="1080"/>
              <a:buFont typeface="Arial"/>
              <a:buChar char="•"/>
            </a:pPr>
            <a:r>
              <a:rPr lang="en-US" dirty="0">
                <a:solidFill>
                  <a:srgbClr val="000000"/>
                </a:solidFill>
              </a:rPr>
              <a:t>El </a:t>
            </a:r>
            <a:r>
              <a:rPr lang="en-US" dirty="0" err="1">
                <a:solidFill>
                  <a:srgbClr val="000000"/>
                </a:solidFill>
              </a:rPr>
              <a:t>manejo</a:t>
            </a:r>
            <a:r>
              <a:rPr lang="en-US" dirty="0">
                <a:solidFill>
                  <a:srgbClr val="000000"/>
                </a:solidFill>
              </a:rPr>
              <a:t> del dolor</a:t>
            </a:r>
            <a:endParaRPr dirty="0"/>
          </a:p>
          <a:p>
            <a:pPr marL="0" lvl="0" indent="-68580" algn="l" rtl="0">
              <a:lnSpc>
                <a:spcPct val="100000"/>
              </a:lnSpc>
              <a:spcBef>
                <a:spcPts val="1000"/>
              </a:spcBef>
              <a:spcAft>
                <a:spcPts val="0"/>
              </a:spcAft>
              <a:buClr>
                <a:srgbClr val="0070C0"/>
              </a:buClr>
              <a:buSzPts val="1080"/>
              <a:buFont typeface="Arial"/>
              <a:buChar char="•"/>
            </a:pPr>
            <a:r>
              <a:rPr lang="en-US" dirty="0" err="1">
                <a:solidFill>
                  <a:srgbClr val="000000"/>
                </a:solidFill>
              </a:rPr>
              <a:t>Programa</a:t>
            </a:r>
            <a:r>
              <a:rPr lang="en-US" dirty="0">
                <a:solidFill>
                  <a:srgbClr val="000000"/>
                </a:solidFill>
              </a:rPr>
              <a:t> de </a:t>
            </a:r>
            <a:r>
              <a:rPr lang="en-US" dirty="0" err="1">
                <a:solidFill>
                  <a:srgbClr val="000000"/>
                </a:solidFill>
              </a:rPr>
              <a:t>Terapia</a:t>
            </a:r>
            <a:r>
              <a:rPr lang="en-US" dirty="0">
                <a:solidFill>
                  <a:srgbClr val="000000"/>
                </a:solidFill>
              </a:rPr>
              <a:t> </a:t>
            </a:r>
            <a:r>
              <a:rPr lang="en-US" dirty="0" err="1">
                <a:solidFill>
                  <a:srgbClr val="000000"/>
                </a:solidFill>
              </a:rPr>
              <a:t>Fisica</a:t>
            </a:r>
            <a:endParaRPr dirty="0"/>
          </a:p>
          <a:p>
            <a:pPr marL="0" lvl="0" indent="-68580" algn="l" rtl="0">
              <a:lnSpc>
                <a:spcPct val="100000"/>
              </a:lnSpc>
              <a:spcBef>
                <a:spcPts val="1000"/>
              </a:spcBef>
              <a:spcAft>
                <a:spcPts val="0"/>
              </a:spcAft>
              <a:buClr>
                <a:srgbClr val="0070C0"/>
              </a:buClr>
              <a:buSzPts val="1080"/>
              <a:buFont typeface="Arial"/>
              <a:buChar char="•"/>
            </a:pPr>
            <a:r>
              <a:rPr lang="en-US" dirty="0" err="1">
                <a:solidFill>
                  <a:srgbClr val="000000"/>
                </a:solidFill>
              </a:rPr>
              <a:t>Terapia</a:t>
            </a:r>
            <a:r>
              <a:rPr lang="en-US" dirty="0">
                <a:solidFill>
                  <a:srgbClr val="000000"/>
                </a:solidFill>
              </a:rPr>
              <a:t> </a:t>
            </a:r>
            <a:r>
              <a:rPr lang="en-US" dirty="0" err="1">
                <a:solidFill>
                  <a:srgbClr val="000000"/>
                </a:solidFill>
              </a:rPr>
              <a:t>Ocupacional</a:t>
            </a:r>
            <a:endParaRPr dirty="0">
              <a:solidFill>
                <a:srgbClr val="000000"/>
              </a:solidFill>
            </a:endParaRPr>
          </a:p>
          <a:p>
            <a:pPr marL="0" lvl="0" indent="-68580" algn="l" rtl="0">
              <a:lnSpc>
                <a:spcPct val="100000"/>
              </a:lnSpc>
              <a:spcBef>
                <a:spcPts val="1000"/>
              </a:spcBef>
              <a:spcAft>
                <a:spcPts val="0"/>
              </a:spcAft>
              <a:buClr>
                <a:srgbClr val="0070C0"/>
              </a:buClr>
              <a:buSzPts val="1080"/>
              <a:buFont typeface="Arial"/>
              <a:buChar char="•"/>
            </a:pPr>
            <a:r>
              <a:rPr lang="en-US" dirty="0" err="1">
                <a:solidFill>
                  <a:srgbClr val="000000"/>
                </a:solidFill>
              </a:rPr>
              <a:t>Planificación</a:t>
            </a:r>
            <a:r>
              <a:rPr lang="en-US" dirty="0">
                <a:solidFill>
                  <a:srgbClr val="000000"/>
                </a:solidFill>
              </a:rPr>
              <a:t> de </a:t>
            </a:r>
            <a:r>
              <a:rPr lang="en-US" dirty="0" err="1">
                <a:solidFill>
                  <a:srgbClr val="000000"/>
                </a:solidFill>
              </a:rPr>
              <a:t>alta</a:t>
            </a:r>
            <a:r>
              <a:rPr lang="en-US" dirty="0">
                <a:solidFill>
                  <a:srgbClr val="000000"/>
                </a:solidFill>
              </a:rPr>
              <a:t>				</a:t>
            </a:r>
            <a:endParaRPr dirty="0"/>
          </a:p>
          <a:p>
            <a:pPr marL="0" lvl="0" indent="-68580" algn="l" rtl="0">
              <a:lnSpc>
                <a:spcPct val="100000"/>
              </a:lnSpc>
              <a:spcBef>
                <a:spcPts val="1000"/>
              </a:spcBef>
              <a:spcAft>
                <a:spcPts val="0"/>
              </a:spcAft>
              <a:buClr>
                <a:srgbClr val="0070C0"/>
              </a:buClr>
              <a:buSzPts val="1080"/>
              <a:buFont typeface="Arial"/>
              <a:buChar char="•"/>
            </a:pPr>
            <a:r>
              <a:rPr lang="en-US" dirty="0" err="1">
                <a:solidFill>
                  <a:srgbClr val="000000"/>
                </a:solidFill>
              </a:rPr>
              <a:t>Preguntas</a:t>
            </a:r>
            <a:endParaRPr dirty="0"/>
          </a:p>
          <a:p>
            <a:pPr marL="0" lvl="0" indent="0" algn="l" rtl="0">
              <a:lnSpc>
                <a:spcPct val="100000"/>
              </a:lnSpc>
              <a:spcBef>
                <a:spcPts val="1000"/>
              </a:spcBef>
              <a:spcAft>
                <a:spcPts val="0"/>
              </a:spcAft>
              <a:buSzPts val="2400"/>
              <a:buNone/>
            </a:pPr>
            <a:endParaRPr dirty="0"/>
          </a:p>
        </p:txBody>
      </p:sp>
      <p:sp>
        <p:nvSpPr>
          <p:cNvPr id="158" name="Google Shape;158;p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D95E00"/>
              </a:buClr>
              <a:buSzPts val="2800"/>
              <a:buFont typeface="Calibri"/>
              <a:buNone/>
            </a:pPr>
            <a:r>
              <a:rPr lang="en-US">
                <a:solidFill>
                  <a:srgbClr val="D95E00"/>
                </a:solidFill>
              </a:rPr>
              <a:t>Temas que se discutirán hoy	</a:t>
            </a:r>
            <a:endParaRPr/>
          </a:p>
        </p:txBody>
      </p:sp>
      <p:pic>
        <p:nvPicPr>
          <p:cNvPr id="159" name="Google Shape;159;p6" descr="HIK07d004.jpg"/>
          <p:cNvPicPr preferRelativeResize="0"/>
          <p:nvPr/>
        </p:nvPicPr>
        <p:blipFill rotWithShape="1">
          <a:blip r:embed="rId4">
            <a:alphaModFix/>
          </a:blip>
          <a:srcRect/>
          <a:stretch/>
        </p:blipFill>
        <p:spPr>
          <a:xfrm>
            <a:off x="3962400" y="3759448"/>
            <a:ext cx="2841598" cy="268507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8" descr="http://www.hep2go.com/ex_images/000001-001000/image_000157.jpg?pgf=8b01511025f97c5e2a6f6b732ad62076"/>
          <p:cNvPicPr preferRelativeResize="0"/>
          <p:nvPr/>
        </p:nvPicPr>
        <p:blipFill rotWithShape="1">
          <a:blip r:embed="rId3">
            <a:alphaModFix/>
          </a:blip>
          <a:srcRect/>
          <a:stretch/>
        </p:blipFill>
        <p:spPr>
          <a:xfrm>
            <a:off x="1847653" y="1291472"/>
            <a:ext cx="6023727" cy="4713403"/>
          </a:xfrm>
          <a:prstGeom prst="rect">
            <a:avLst/>
          </a:prstGeom>
          <a:noFill/>
          <a:ln>
            <a:noFill/>
          </a:ln>
        </p:spPr>
      </p:pic>
      <p:sp>
        <p:nvSpPr>
          <p:cNvPr id="248" name="Google Shape;248;p18"/>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60</a:t>
            </a:fld>
            <a:endParaRPr dirty="0"/>
          </a:p>
        </p:txBody>
      </p:sp>
      <p:sp>
        <p:nvSpPr>
          <p:cNvPr id="249" name="Google Shape;249;p18"/>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r>
              <a:rPr lang="es" b="1"/>
              <a:t/>
            </a:r>
            <a:br>
              <a:rPr lang="es" b="1"/>
            </a:br>
            <a:r>
              <a:rPr lang="es" sz="2800" b="1"/>
              <a:t>Mientras está acostado o sentado, levante la pierna con una rodilla recta.</a:t>
            </a:r>
            <a:endParaRPr dirty="0"/>
          </a:p>
          <a:p>
            <a:pPr marL="342900" lvl="0" indent="0" algn="l" rtl="0">
              <a:lnSpc>
                <a:spcPct val="100000"/>
              </a:lnSpc>
              <a:spcBef>
                <a:spcPts val="1000"/>
              </a:spcBef>
              <a:spcAft>
                <a:spcPts val="0"/>
              </a:spcAft>
              <a:buSzPts val="2800"/>
              <a:buNone/>
            </a:pPr>
            <a:r>
              <a:rPr lang="es" sz="2800" b="1"/>
              <a:t>Mantenga la rodilla opuesta doblada con el pie plantado en el suelo.</a:t>
            </a:r>
            <a:endParaRPr sz="2800" dirty="0"/>
          </a:p>
        </p:txBody>
      </p:sp>
      <p:sp>
        <p:nvSpPr>
          <p:cNvPr id="250" name="Google Shape;250;p18"/>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Elevaciones de Pierna Recta – EPR</a:t>
            </a:r>
            <a:endParaRPr dirty="0"/>
          </a:p>
        </p:txBody>
      </p:sp>
    </p:spTree>
    <p:extLst>
      <p:ext uri="{BB962C8B-B14F-4D97-AF65-F5344CB8AC3E}">
        <p14:creationId xmlns:p14="http://schemas.microsoft.com/office/powerpoint/2010/main" val="4051505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9" descr="http://www.hep2go.com/ex_images/000001-001000/image_000123.jpg?pgf=b70a804cbbcf526b2e7b1ca101a51a04"/>
          <p:cNvPicPr preferRelativeResize="0"/>
          <p:nvPr/>
        </p:nvPicPr>
        <p:blipFill rotWithShape="1">
          <a:blip r:embed="rId3">
            <a:alphaModFix/>
          </a:blip>
          <a:srcRect/>
          <a:stretch/>
        </p:blipFill>
        <p:spPr>
          <a:xfrm>
            <a:off x="3292486" y="1095801"/>
            <a:ext cx="5225576" cy="5222450"/>
          </a:xfrm>
          <a:prstGeom prst="rect">
            <a:avLst/>
          </a:prstGeom>
          <a:noFill/>
          <a:ln>
            <a:noFill/>
          </a:ln>
        </p:spPr>
      </p:pic>
      <p:sp>
        <p:nvSpPr>
          <p:cNvPr id="256" name="Google Shape;256;p19"/>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61</a:t>
            </a:fld>
            <a:endParaRPr dirty="0"/>
          </a:p>
        </p:txBody>
      </p:sp>
      <p:sp>
        <p:nvSpPr>
          <p:cNvPr id="257" name="Google Shape;257;p19"/>
          <p:cNvSpPr txBox="1">
            <a:spLocks noGrp="1"/>
          </p:cNvSpPr>
          <p:nvPr>
            <p:ph type="body" idx="1"/>
          </p:nvPr>
        </p:nvSpPr>
        <p:spPr>
          <a:xfrm>
            <a:off x="447775" y="1216058"/>
            <a:ext cx="4435310" cy="4884705"/>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r>
              <a:rPr lang="es" b="1"/>
              <a:t/>
            </a:r>
            <a:br>
              <a:rPr lang="es" b="1"/>
            </a:br>
            <a:r>
              <a:rPr lang="es" sz="2800" b="1"/>
              <a:t>Mientras está acostado boca arriba, lentamente saque la pierna hacia un lado. Mantenga la rodilla recta todo el tiempo. </a:t>
            </a:r>
            <a:endParaRPr dirty="0"/>
          </a:p>
          <a:p>
            <a:pPr marL="342900" lvl="0" indent="-190500" algn="l" rtl="0">
              <a:lnSpc>
                <a:spcPct val="100000"/>
              </a:lnSpc>
              <a:spcBef>
                <a:spcPts val="1000"/>
              </a:spcBef>
              <a:spcAft>
                <a:spcPts val="0"/>
              </a:spcAft>
              <a:buSzPts val="2400"/>
              <a:buNone/>
            </a:pPr>
            <a:endParaRPr b="1" dirty="0"/>
          </a:p>
          <a:p>
            <a:pPr marL="0" lvl="0" indent="0" algn="l" rtl="0">
              <a:lnSpc>
                <a:spcPct val="100000"/>
              </a:lnSpc>
              <a:spcBef>
                <a:spcPts val="1000"/>
              </a:spcBef>
              <a:spcAft>
                <a:spcPts val="0"/>
              </a:spcAft>
              <a:buSzPts val="2400"/>
              <a:buNone/>
            </a:pPr>
            <a:endParaRPr b="1" dirty="0"/>
          </a:p>
          <a:p>
            <a:pPr marL="342900" lvl="0" indent="0" algn="l" rtl="0">
              <a:lnSpc>
                <a:spcPct val="100000"/>
              </a:lnSpc>
              <a:spcBef>
                <a:spcPts val="1000"/>
              </a:spcBef>
              <a:spcAft>
                <a:spcPts val="0"/>
              </a:spcAft>
              <a:buSzPts val="2400"/>
              <a:buNone/>
            </a:pPr>
            <a:r>
              <a:rPr lang="es" b="1">
                <a:solidFill>
                  <a:srgbClr val="FF0000"/>
                </a:solidFill>
              </a:rPr>
              <a:t>¡TENGA EN CUENTA QUE ESTOS SON PARA REEMPLAZO DE RODILLA SOLAMENTE!</a:t>
            </a:r>
            <a:endParaRPr dirty="0">
              <a:solidFill>
                <a:srgbClr val="FF0000"/>
              </a:solidFill>
            </a:endParaRPr>
          </a:p>
          <a:p>
            <a:pPr marL="342900" lvl="0" indent="-190500" algn="l" rtl="0">
              <a:lnSpc>
                <a:spcPct val="100000"/>
              </a:lnSpc>
              <a:spcBef>
                <a:spcPts val="1000"/>
              </a:spcBef>
              <a:spcAft>
                <a:spcPts val="0"/>
              </a:spcAft>
              <a:buSzPts val="2400"/>
              <a:buNone/>
            </a:pPr>
            <a:endParaRPr dirty="0"/>
          </a:p>
        </p:txBody>
      </p:sp>
      <p:sp>
        <p:nvSpPr>
          <p:cNvPr id="258" name="Google Shape;258;p19"/>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Abducción de Cadera Supina  - ACS</a:t>
            </a:r>
            <a:endParaRPr dirty="0"/>
          </a:p>
        </p:txBody>
      </p:sp>
    </p:spTree>
    <p:extLst>
      <p:ext uri="{BB962C8B-B14F-4D97-AF65-F5344CB8AC3E}">
        <p14:creationId xmlns:p14="http://schemas.microsoft.com/office/powerpoint/2010/main" val="832361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0"/>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62</a:t>
            </a:fld>
            <a:endParaRPr dirty="0"/>
          </a:p>
        </p:txBody>
      </p:sp>
      <p:sp>
        <p:nvSpPr>
          <p:cNvPr id="264" name="Google Shape;264;p20"/>
          <p:cNvSpPr txBox="1">
            <a:spLocks noGrp="1"/>
          </p:cNvSpPr>
          <p:nvPr>
            <p:ph type="body" idx="1"/>
          </p:nvPr>
        </p:nvSpPr>
        <p:spPr>
          <a:xfrm>
            <a:off x="5005625" y="1381125"/>
            <a:ext cx="3679500" cy="4937100"/>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r>
              <a:rPr lang="es" b="1"/>
              <a:t/>
            </a:r>
            <a:br>
              <a:rPr lang="es" b="1"/>
            </a:br>
            <a:r>
              <a:rPr lang="es" sz="2800" b="1"/>
              <a:t>Mientras está sentado en una silla, levante la rodilla, colóquela y luego alterne hacia el otro lado. </a:t>
            </a:r>
            <a:endParaRPr sz="2800" b="1" dirty="0"/>
          </a:p>
          <a:p>
            <a:pPr marL="342900" lvl="0" indent="-165100" algn="l" rtl="0">
              <a:lnSpc>
                <a:spcPct val="100000"/>
              </a:lnSpc>
              <a:spcBef>
                <a:spcPts val="1000"/>
              </a:spcBef>
              <a:spcAft>
                <a:spcPts val="0"/>
              </a:spcAft>
              <a:buSzPts val="2800"/>
              <a:buNone/>
            </a:pPr>
            <a:endParaRPr sz="2800" b="1" dirty="0"/>
          </a:p>
          <a:p>
            <a:pPr marL="342900" lvl="0" indent="0" algn="l" rtl="0">
              <a:lnSpc>
                <a:spcPct val="100000"/>
              </a:lnSpc>
              <a:spcBef>
                <a:spcPts val="1000"/>
              </a:spcBef>
              <a:spcAft>
                <a:spcPts val="0"/>
              </a:spcAft>
              <a:buSzPts val="2800"/>
              <a:buNone/>
            </a:pPr>
            <a:r>
              <a:rPr lang="es" sz="2800" b="1">
                <a:solidFill>
                  <a:srgbClr val="FF0000"/>
                </a:solidFill>
              </a:rPr>
              <a:t>¡TENGA EN CUENTA QUE ESTOS SON PARA REEMPLAZO DE RODILLA SOLAMENTE!</a:t>
            </a:r>
            <a:endParaRPr sz="2800" dirty="0">
              <a:solidFill>
                <a:srgbClr val="FF0000"/>
              </a:solidFill>
            </a:endParaRPr>
          </a:p>
          <a:p>
            <a:pPr marL="342900" lvl="0" indent="0" algn="l" rtl="0">
              <a:lnSpc>
                <a:spcPct val="100000"/>
              </a:lnSpc>
              <a:spcBef>
                <a:spcPts val="1000"/>
              </a:spcBef>
              <a:spcAft>
                <a:spcPts val="0"/>
              </a:spcAft>
              <a:buSzPts val="2800"/>
              <a:buNone/>
            </a:pPr>
            <a:endParaRPr sz="2800" b="1" dirty="0"/>
          </a:p>
        </p:txBody>
      </p:sp>
      <p:sp>
        <p:nvSpPr>
          <p:cNvPr id="265" name="Google Shape;265;p20"/>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Marchando Sentado - MS</a:t>
            </a:r>
            <a:endParaRPr dirty="0"/>
          </a:p>
        </p:txBody>
      </p:sp>
      <p:pic>
        <p:nvPicPr>
          <p:cNvPr id="266" name="Google Shape;266;p20" descr="http://www.hep2go.com/ex_images/000001-001000/image_000152.jpg?pgf=50d4798fbc9b051887ee4b02f8bcaa9d"/>
          <p:cNvPicPr preferRelativeResize="0"/>
          <p:nvPr/>
        </p:nvPicPr>
        <p:blipFill rotWithShape="1">
          <a:blip r:embed="rId3">
            <a:alphaModFix/>
          </a:blip>
          <a:srcRect/>
          <a:stretch/>
        </p:blipFill>
        <p:spPr>
          <a:xfrm>
            <a:off x="895546" y="1611985"/>
            <a:ext cx="3808413" cy="3667076"/>
          </a:xfrm>
          <a:prstGeom prst="rect">
            <a:avLst/>
          </a:prstGeom>
          <a:noFill/>
          <a:ln>
            <a:noFill/>
          </a:ln>
        </p:spPr>
      </p:pic>
    </p:spTree>
    <p:extLst>
      <p:ext uri="{BB962C8B-B14F-4D97-AF65-F5344CB8AC3E}">
        <p14:creationId xmlns:p14="http://schemas.microsoft.com/office/powerpoint/2010/main" val="110535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63</a:t>
            </a:fld>
            <a:endParaRPr dirty="0"/>
          </a:p>
        </p:txBody>
      </p:sp>
      <p:sp>
        <p:nvSpPr>
          <p:cNvPr id="272" name="Google Shape;272;p21"/>
          <p:cNvSpPr txBox="1">
            <a:spLocks noGrp="1"/>
          </p:cNvSpPr>
          <p:nvPr>
            <p:ph type="body" idx="1"/>
          </p:nvPr>
        </p:nvSpPr>
        <p:spPr>
          <a:xfrm>
            <a:off x="457202" y="1381125"/>
            <a:ext cx="4520152"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r>
              <a:rPr lang="es" b="1"/>
              <a:t/>
            </a:r>
            <a:br>
              <a:rPr lang="es" b="1"/>
            </a:br>
            <a:r>
              <a:rPr lang="es" sz="2800" b="1"/>
              <a:t>Mientras está sentado con el pie hacia adelante y apoyado en el piso, deslice lentamente el pie hacia usted. </a:t>
            </a:r>
            <a:br>
              <a:rPr lang="es" sz="2800" b="1"/>
            </a:br>
            <a:r>
              <a:rPr lang="es" sz="2800" b="1"/>
              <a:t/>
            </a:r>
            <a:br>
              <a:rPr lang="es" sz="2800" b="1"/>
            </a:br>
            <a:r>
              <a:rPr lang="es" sz="2800" b="1"/>
              <a:t>Mantenga un estiramiento suave y luego regrese el pie hacia adelante a su posición original. </a:t>
            </a:r>
            <a:endParaRPr sz="2800" dirty="0"/>
          </a:p>
          <a:p>
            <a:pPr marL="342900" lvl="0" indent="-165100" algn="l" rtl="0">
              <a:lnSpc>
                <a:spcPct val="100000"/>
              </a:lnSpc>
              <a:spcBef>
                <a:spcPts val="1000"/>
              </a:spcBef>
              <a:spcAft>
                <a:spcPts val="0"/>
              </a:spcAft>
              <a:buSzPts val="2800"/>
              <a:buNone/>
            </a:pPr>
            <a:endParaRPr sz="2800" dirty="0"/>
          </a:p>
        </p:txBody>
      </p:sp>
      <p:sp>
        <p:nvSpPr>
          <p:cNvPr id="273" name="Google Shape;273;p2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a:solidFill>
                  <a:srgbClr val="E45A1C"/>
                </a:solidFill>
              </a:rPr>
              <a:t>Programa de Ejercicios:  </a:t>
            </a:r>
            <a:r>
              <a:rPr lang="es" b="1"/>
              <a:t>Deslizamiento del Talón Sentado - DTS</a:t>
            </a:r>
            <a:endParaRPr dirty="0"/>
          </a:p>
        </p:txBody>
      </p:sp>
      <p:pic>
        <p:nvPicPr>
          <p:cNvPr id="274" name="Google Shape;274;p21" descr="http://www.hep2go.com/ex_images/000001-001000/image_000151jpg?pgf=04710516d51f9feb18c9cec5d7c72e02"/>
          <p:cNvPicPr preferRelativeResize="0"/>
          <p:nvPr/>
        </p:nvPicPr>
        <p:blipFill rotWithShape="1">
          <a:blip r:embed="rId3">
            <a:alphaModFix/>
          </a:blip>
          <a:srcRect/>
          <a:stretch/>
        </p:blipFill>
        <p:spPr>
          <a:xfrm>
            <a:off x="4911366" y="1659119"/>
            <a:ext cx="3968684" cy="4053524"/>
          </a:xfrm>
          <a:prstGeom prst="rect">
            <a:avLst/>
          </a:prstGeom>
          <a:noFill/>
          <a:ln>
            <a:noFill/>
          </a:ln>
        </p:spPr>
      </p:pic>
    </p:spTree>
    <p:extLst>
      <p:ext uri="{BB962C8B-B14F-4D97-AF65-F5344CB8AC3E}">
        <p14:creationId xmlns:p14="http://schemas.microsoft.com/office/powerpoint/2010/main" val="3878646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64</a:t>
            </a:fld>
            <a:endParaRPr dirty="0"/>
          </a:p>
        </p:txBody>
      </p:sp>
      <p:sp>
        <p:nvSpPr>
          <p:cNvPr id="280" name="Google Shape;280;p22"/>
          <p:cNvSpPr txBox="1">
            <a:spLocks noGrp="1"/>
          </p:cNvSpPr>
          <p:nvPr>
            <p:ph type="body" idx="1"/>
          </p:nvPr>
        </p:nvSpPr>
        <p:spPr>
          <a:xfrm>
            <a:off x="457201" y="1381125"/>
            <a:ext cx="3756580"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800"/>
              <a:buNone/>
            </a:pPr>
            <a:r>
              <a:rPr lang="es" sz="2800" b="1">
                <a:solidFill>
                  <a:srgbClr val="000000"/>
                </a:solidFill>
              </a:rPr>
              <a:t>Sentado Alto</a:t>
            </a:r>
            <a:endParaRPr dirty="0"/>
          </a:p>
          <a:p>
            <a:pPr marL="342900" lvl="0" indent="0" algn="l" rtl="0">
              <a:lnSpc>
                <a:spcPct val="100000"/>
              </a:lnSpc>
              <a:spcBef>
                <a:spcPts val="1000"/>
              </a:spcBef>
              <a:spcAft>
                <a:spcPts val="0"/>
              </a:spcAft>
              <a:buSzPts val="2800"/>
              <a:buNone/>
            </a:pPr>
            <a:r>
              <a:rPr lang="es" sz="2800">
                <a:solidFill>
                  <a:srgbClr val="000000"/>
                </a:solidFill>
                <a:latin typeface="Calibri"/>
                <a:ea typeface="Calibri"/>
                <a:cs typeface="Calibri"/>
                <a:sym typeface="Calibri"/>
              </a:rPr>
              <a:t/>
            </a:r>
            <a:br>
              <a:rPr lang="es" sz="2800">
                <a:solidFill>
                  <a:srgbClr val="000000"/>
                </a:solidFill>
                <a:latin typeface="Calibri"/>
                <a:ea typeface="Calibri"/>
                <a:cs typeface="Calibri"/>
                <a:sym typeface="Calibri"/>
              </a:rPr>
            </a:br>
            <a:r>
              <a:rPr lang="es" sz="2800" b="1">
                <a:solidFill>
                  <a:srgbClr val="000000"/>
                </a:solidFill>
              </a:rPr>
              <a:t>Mientras está sentado con la rodilla en una posición doblada, enderece lentamente la rodilla mientras levanta el pie hacia arriba como se muestra.</a:t>
            </a:r>
            <a:endParaRPr sz="2800" b="1" dirty="0">
              <a:latin typeface="Calibri"/>
              <a:ea typeface="Calibri"/>
              <a:cs typeface="Calibri"/>
              <a:sym typeface="Calibri"/>
            </a:endParaRPr>
          </a:p>
          <a:p>
            <a:pPr marL="342900" lvl="0" indent="-190500" algn="l" rtl="0">
              <a:lnSpc>
                <a:spcPct val="100000"/>
              </a:lnSpc>
              <a:spcBef>
                <a:spcPts val="1000"/>
              </a:spcBef>
              <a:spcAft>
                <a:spcPts val="0"/>
              </a:spcAft>
              <a:buSzPts val="2400"/>
              <a:buNone/>
            </a:pPr>
            <a:endParaRPr dirty="0"/>
          </a:p>
        </p:txBody>
      </p:sp>
      <p:sp>
        <p:nvSpPr>
          <p:cNvPr id="281" name="Google Shape;281;p2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E45A1C"/>
              </a:buClr>
              <a:buSzPts val="2800"/>
              <a:buFont typeface="Calibri"/>
              <a:buNone/>
            </a:pPr>
            <a:r>
              <a:rPr lang="es" dirty="0">
                <a:solidFill>
                  <a:srgbClr val="E45A1C"/>
                </a:solidFill>
              </a:rPr>
              <a:t>Programa de Ejercicio:  </a:t>
            </a:r>
            <a:r>
              <a:rPr lang="es" b="1" dirty="0">
                <a:solidFill>
                  <a:schemeClr val="accent2"/>
                </a:solidFill>
                <a:latin typeface="Arial"/>
                <a:ea typeface="Arial"/>
                <a:cs typeface="Arial"/>
                <a:sym typeface="Arial"/>
              </a:rPr>
              <a:t>Arcos Largos para los Cuádriceps – ALC</a:t>
            </a:r>
            <a:endParaRPr b="1" dirty="0">
              <a:solidFill>
                <a:schemeClr val="accent2"/>
              </a:solidFill>
              <a:latin typeface="Arial"/>
              <a:ea typeface="Arial"/>
              <a:cs typeface="Arial"/>
              <a:sym typeface="Arial"/>
            </a:endParaRPr>
          </a:p>
        </p:txBody>
      </p:sp>
      <p:pic>
        <p:nvPicPr>
          <p:cNvPr id="282" name="Google Shape;282;p22" descr="http://www.hep2go.com/ex_images/007001-008000/image_007501.jpg?pgf=82159e639fedab4ed4543a076df28a52"/>
          <p:cNvPicPr preferRelativeResize="0"/>
          <p:nvPr/>
        </p:nvPicPr>
        <p:blipFill rotWithShape="1">
          <a:blip r:embed="rId3">
            <a:alphaModFix/>
          </a:blip>
          <a:srcRect/>
          <a:stretch/>
        </p:blipFill>
        <p:spPr>
          <a:xfrm>
            <a:off x="4602812" y="1998481"/>
            <a:ext cx="3745568" cy="3751869"/>
          </a:xfrm>
          <a:prstGeom prst="rect">
            <a:avLst/>
          </a:prstGeom>
          <a:noFill/>
          <a:ln>
            <a:noFill/>
          </a:ln>
        </p:spPr>
      </p:pic>
    </p:spTree>
    <p:extLst>
      <p:ext uri="{BB962C8B-B14F-4D97-AF65-F5344CB8AC3E}">
        <p14:creationId xmlns:p14="http://schemas.microsoft.com/office/powerpoint/2010/main" val="3816960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a:spLocks noGrp="1"/>
          </p:cNvSpPr>
          <p:nvPr>
            <p:ph type="ctrTitle"/>
          </p:nvPr>
        </p:nvSpPr>
        <p:spPr>
          <a:xfrm>
            <a:off x="457200" y="436103"/>
            <a:ext cx="4114800" cy="2327735"/>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chemeClr val="lt1"/>
              </a:buClr>
              <a:buSzPts val="3200"/>
              <a:buFont typeface="Calibri"/>
              <a:buNone/>
            </a:pPr>
            <a:r>
              <a:rPr lang="es"/>
              <a:t>Coordinación de Cuidados</a:t>
            </a:r>
            <a:endParaRPr dirty="0"/>
          </a:p>
        </p:txBody>
      </p:sp>
      <p:sp>
        <p:nvSpPr>
          <p:cNvPr id="289" name="Google Shape;289;p23"/>
          <p:cNvSpPr txBox="1">
            <a:spLocks noGrp="1"/>
          </p:cNvSpPr>
          <p:nvPr>
            <p:ph type="body" idx="1"/>
          </p:nvPr>
        </p:nvSpPr>
        <p:spPr>
          <a:xfrm>
            <a:off x="457200" y="2971800"/>
            <a:ext cx="4114800" cy="12333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endParaRPr dirty="0"/>
          </a:p>
        </p:txBody>
      </p:sp>
      <p:sp>
        <p:nvSpPr>
          <p:cNvPr id="290" name="Google Shape;290;p23"/>
          <p:cNvSpPr txBox="1">
            <a:spLocks noGrp="1"/>
          </p:cNvSpPr>
          <p:nvPr>
            <p:ph type="sldNum" idx="4294967295"/>
          </p:nvPr>
        </p:nvSpPr>
        <p:spPr>
          <a:xfrm>
            <a:off x="8807450" y="6318250"/>
            <a:ext cx="336550" cy="3302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65</a:t>
            </a:fld>
            <a:endParaRPr dirty="0"/>
          </a:p>
        </p:txBody>
      </p:sp>
      <p:pic>
        <p:nvPicPr>
          <p:cNvPr id="291" name="Google Shape;291;p23"/>
          <p:cNvPicPr preferRelativeResize="0"/>
          <p:nvPr/>
        </p:nvPicPr>
        <p:blipFill rotWithShape="1">
          <a:blip r:embed="rId3">
            <a:alphaModFix/>
          </a:blip>
          <a:srcRect/>
          <a:stretch/>
        </p:blipFill>
        <p:spPr>
          <a:xfrm>
            <a:off x="4399985" y="1229275"/>
            <a:ext cx="3458424" cy="3069125"/>
          </a:xfrm>
          <a:prstGeom prst="rect">
            <a:avLst/>
          </a:prstGeom>
          <a:noFill/>
          <a:ln>
            <a:noFill/>
          </a:ln>
        </p:spPr>
      </p:pic>
    </p:spTree>
    <p:extLst>
      <p:ext uri="{BB962C8B-B14F-4D97-AF65-F5344CB8AC3E}">
        <p14:creationId xmlns:p14="http://schemas.microsoft.com/office/powerpoint/2010/main" val="4166128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66</a:t>
            </a:fld>
            <a:endParaRPr dirty="0"/>
          </a:p>
        </p:txBody>
      </p:sp>
      <p:sp>
        <p:nvSpPr>
          <p:cNvPr id="297" name="Google Shape;297;p2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lnSpcReduction="10000"/>
          </a:bodyPr>
          <a:lstStyle/>
          <a:p>
            <a:pPr marL="342900" lvl="0" indent="-342900" algn="l" rtl="0">
              <a:lnSpc>
                <a:spcPct val="100000"/>
              </a:lnSpc>
              <a:spcBef>
                <a:spcPts val="0"/>
              </a:spcBef>
              <a:spcAft>
                <a:spcPts val="0"/>
              </a:spcAft>
              <a:buSzPts val="2400"/>
              <a:buFont typeface="Arial"/>
              <a:buChar char="•"/>
            </a:pPr>
            <a:r>
              <a:rPr lang="es"/>
              <a:t>Coordinar con usted, su médico, fisioterapeuta y otro personal clínico con recomendaciones de necesidades y recursos para después del alta.</a:t>
            </a:r>
            <a:endParaRPr dirty="0"/>
          </a:p>
          <a:p>
            <a:pPr marL="342900" lvl="0" indent="-342900" algn="l" rtl="0">
              <a:lnSpc>
                <a:spcPct val="100000"/>
              </a:lnSpc>
              <a:spcBef>
                <a:spcPts val="1000"/>
              </a:spcBef>
              <a:spcAft>
                <a:spcPts val="0"/>
              </a:spcAft>
              <a:buSzPts val="2400"/>
              <a:buFont typeface="Arial"/>
              <a:buChar char="•"/>
            </a:pPr>
            <a:r>
              <a:rPr lang="es"/>
              <a:t>Verificar cobertura de seguro para las necesidades de servicios durante el alta, ordenar equipo médico duradero según sea necesario, hacer las referencias necesarias después de la operación para garantizar una atención óptima en el hospital. </a:t>
            </a:r>
            <a:endParaRPr dirty="0"/>
          </a:p>
          <a:p>
            <a:pPr marL="342900" lvl="0" indent="-342900" algn="l" rtl="0">
              <a:lnSpc>
                <a:spcPct val="100000"/>
              </a:lnSpc>
              <a:spcBef>
                <a:spcPts val="1000"/>
              </a:spcBef>
              <a:spcAft>
                <a:spcPts val="0"/>
              </a:spcAft>
              <a:buSzPts val="2400"/>
              <a:buFont typeface="Arial"/>
              <a:buChar char="•"/>
            </a:pPr>
            <a:r>
              <a:rPr lang="es"/>
              <a:t>Ayudar a establecer los servicios necesarios para transferir al paciente del hospital a su hogar.</a:t>
            </a:r>
            <a:endParaRPr dirty="0"/>
          </a:p>
          <a:p>
            <a:pPr marL="342900" lvl="0" indent="-342900" algn="l" rtl="0">
              <a:lnSpc>
                <a:spcPct val="100000"/>
              </a:lnSpc>
              <a:spcBef>
                <a:spcPts val="1000"/>
              </a:spcBef>
              <a:spcAft>
                <a:spcPts val="0"/>
              </a:spcAft>
              <a:buSzPts val="2400"/>
              <a:buFont typeface="Arial"/>
              <a:buChar char="•"/>
            </a:pPr>
            <a:r>
              <a:rPr lang="es"/>
              <a:t>Asegurar un seguimiento adecuado del paciente durante la fase posterior al alta, detectar cualquier problema y tratar esos problemas según sea necesario.</a:t>
            </a:r>
            <a:endParaRPr dirty="0"/>
          </a:p>
          <a:p>
            <a:pPr marL="342900" lvl="0" indent="-190500" algn="l" rtl="0">
              <a:lnSpc>
                <a:spcPct val="100000"/>
              </a:lnSpc>
              <a:spcBef>
                <a:spcPts val="1000"/>
              </a:spcBef>
              <a:spcAft>
                <a:spcPts val="0"/>
              </a:spcAft>
              <a:buSzPts val="2400"/>
              <a:buNone/>
            </a:pPr>
            <a:endParaRPr dirty="0"/>
          </a:p>
        </p:txBody>
      </p:sp>
      <p:sp>
        <p:nvSpPr>
          <p:cNvPr id="298" name="Google Shape;298;p2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Objetivos de Coordinación de Atención</a:t>
            </a:r>
            <a:endParaRPr dirty="0"/>
          </a:p>
        </p:txBody>
      </p:sp>
    </p:spTree>
    <p:extLst>
      <p:ext uri="{BB962C8B-B14F-4D97-AF65-F5344CB8AC3E}">
        <p14:creationId xmlns:p14="http://schemas.microsoft.com/office/powerpoint/2010/main" val="2861263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67</a:t>
            </a:fld>
            <a:endParaRPr dirty="0"/>
          </a:p>
        </p:txBody>
      </p:sp>
      <p:sp>
        <p:nvSpPr>
          <p:cNvPr id="304" name="Google Shape;304;p25"/>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Font typeface="Times New Roman"/>
              <a:buNone/>
            </a:pPr>
            <a:r>
              <a:rPr lang="es"/>
              <a:t>Queremos que nuestros pacientes regresen a sus hogares lo antes posible.</a:t>
            </a:r>
            <a:endParaRPr dirty="0"/>
          </a:p>
          <a:p>
            <a:pPr marL="0" lvl="0" indent="0" algn="l" rtl="0">
              <a:lnSpc>
                <a:spcPct val="100000"/>
              </a:lnSpc>
              <a:spcBef>
                <a:spcPts val="1000"/>
              </a:spcBef>
              <a:spcAft>
                <a:spcPts val="0"/>
              </a:spcAft>
              <a:buSzPts val="2400"/>
              <a:buFont typeface="Times New Roman"/>
              <a:buNone/>
            </a:pPr>
            <a:r>
              <a:rPr lang="es"/>
              <a:t>La mayoría de los pacientes están saludables y sanan mucho mejor en su propio entorno familiar.</a:t>
            </a:r>
            <a:endParaRPr dirty="0"/>
          </a:p>
          <a:p>
            <a:pPr marL="0" lvl="0" indent="0" algn="l" rtl="0">
              <a:lnSpc>
                <a:spcPct val="100000"/>
              </a:lnSpc>
              <a:spcBef>
                <a:spcPts val="1000"/>
              </a:spcBef>
              <a:spcAft>
                <a:spcPts val="0"/>
              </a:spcAft>
              <a:buSzPts val="2400"/>
              <a:buFont typeface="Times New Roman"/>
              <a:buNone/>
            </a:pPr>
            <a:r>
              <a:rPr lang="es"/>
              <a:t>Una vez que le den de alta, hay varias opciones disponibles para continuar su terapia:</a:t>
            </a:r>
            <a:endParaRPr dirty="0"/>
          </a:p>
          <a:p>
            <a:pPr marL="342900" lvl="0" indent="-342900" algn="l" rtl="0">
              <a:lnSpc>
                <a:spcPct val="100000"/>
              </a:lnSpc>
              <a:spcBef>
                <a:spcPts val="1000"/>
              </a:spcBef>
              <a:spcAft>
                <a:spcPts val="0"/>
              </a:spcAft>
              <a:buSzPts val="2400"/>
              <a:buFont typeface="Arial"/>
              <a:buChar char="•"/>
            </a:pPr>
            <a:r>
              <a:rPr lang="es"/>
              <a:t>Cuidados de Salud en el Hogar</a:t>
            </a:r>
            <a:endParaRPr dirty="0"/>
          </a:p>
          <a:p>
            <a:pPr marL="342900" lvl="0" indent="-342900" algn="l" rtl="0">
              <a:lnSpc>
                <a:spcPct val="100000"/>
              </a:lnSpc>
              <a:spcBef>
                <a:spcPts val="1000"/>
              </a:spcBef>
              <a:spcAft>
                <a:spcPts val="0"/>
              </a:spcAft>
              <a:buSzPts val="2400"/>
              <a:buFont typeface="Arial"/>
              <a:buChar char="•"/>
            </a:pPr>
            <a:r>
              <a:rPr lang="es"/>
              <a:t>Terapia Física Ambulatoria</a:t>
            </a:r>
            <a:endParaRPr dirty="0"/>
          </a:p>
          <a:p>
            <a:pPr marL="342900" lvl="0" indent="-342900" algn="l" rtl="0">
              <a:lnSpc>
                <a:spcPct val="100000"/>
              </a:lnSpc>
              <a:spcBef>
                <a:spcPts val="1000"/>
              </a:spcBef>
              <a:spcAft>
                <a:spcPts val="0"/>
              </a:spcAft>
              <a:buSzPts val="2400"/>
              <a:buFont typeface="Arial"/>
              <a:buChar char="•"/>
            </a:pPr>
            <a:r>
              <a:rPr lang="es"/>
              <a:t>Centro de Enfermería Especializada para Rehabilitación</a:t>
            </a:r>
            <a:endParaRPr dirty="0"/>
          </a:p>
          <a:p>
            <a:pPr marL="342900" lvl="0" indent="-190500" algn="l" rtl="0">
              <a:lnSpc>
                <a:spcPct val="100000"/>
              </a:lnSpc>
              <a:spcBef>
                <a:spcPts val="1000"/>
              </a:spcBef>
              <a:spcAft>
                <a:spcPts val="0"/>
              </a:spcAft>
              <a:buSzPts val="2400"/>
              <a:buFont typeface="Arial"/>
              <a:buNone/>
            </a:pPr>
            <a:endParaRPr dirty="0"/>
          </a:p>
        </p:txBody>
      </p:sp>
      <p:sp>
        <p:nvSpPr>
          <p:cNvPr id="305" name="Google Shape;305;p2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s">
                <a:solidFill>
                  <a:srgbClr val="D95E00"/>
                </a:solidFill>
              </a:rPr>
              <a:t>Cuándo es el momento del alta:</a:t>
            </a:r>
            <a:endParaRPr dirty="0"/>
          </a:p>
        </p:txBody>
      </p:sp>
    </p:spTree>
    <p:extLst>
      <p:ext uri="{BB962C8B-B14F-4D97-AF65-F5344CB8AC3E}">
        <p14:creationId xmlns:p14="http://schemas.microsoft.com/office/powerpoint/2010/main" val="2422452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68</a:t>
            </a:fld>
            <a:endParaRPr dirty="0"/>
          </a:p>
        </p:txBody>
      </p:sp>
      <p:sp>
        <p:nvSpPr>
          <p:cNvPr id="311" name="Google Shape;311;p26"/>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220"/>
              <a:buNone/>
            </a:pPr>
            <a:r>
              <a:rPr lang="es" sz="2220" b="1"/>
              <a:t>Los pacientes sanan mejor y más rápido en su entorno familiar.</a:t>
            </a:r>
            <a:endParaRPr dirty="0"/>
          </a:p>
          <a:p>
            <a:pPr marL="0" lvl="0" indent="0" algn="l" rtl="0">
              <a:lnSpc>
                <a:spcPct val="90000"/>
              </a:lnSpc>
              <a:spcBef>
                <a:spcPts val="1000"/>
              </a:spcBef>
              <a:spcAft>
                <a:spcPts val="0"/>
              </a:spcAft>
              <a:buSzPts val="2220"/>
              <a:buNone/>
            </a:pPr>
            <a:r>
              <a:rPr lang="es" sz="2220"/>
              <a:t>Una vez que sea dado de alta del hospital y su médico ordene Home Health Care, </a:t>
            </a:r>
            <a:r>
              <a:rPr lang="es" sz="2220" b="1"/>
              <a:t>colaboraremos con usted y su médico</a:t>
            </a:r>
            <a:r>
              <a:rPr lang="es" sz="2220"/>
              <a:t> para desarrollar un plan de atención adecuado a sus necesidades. El objetivo principal es ayudarlo a regresar a su mayor extensión de actividades después de la cirugía o una estadía en el hospital. </a:t>
            </a:r>
            <a:endParaRPr dirty="0"/>
          </a:p>
          <a:p>
            <a:pPr marL="0" lvl="0" indent="0" algn="l" rtl="0">
              <a:lnSpc>
                <a:spcPct val="90000"/>
              </a:lnSpc>
              <a:spcBef>
                <a:spcPts val="1000"/>
              </a:spcBef>
              <a:spcAft>
                <a:spcPts val="0"/>
              </a:spcAft>
              <a:buSzPts val="2220"/>
              <a:buNone/>
            </a:pPr>
            <a:r>
              <a:rPr lang="es" sz="2220"/>
              <a:t>Nuestros Servicios incluyen: </a:t>
            </a:r>
            <a:endParaRPr dirty="0"/>
          </a:p>
          <a:p>
            <a:pPr marL="342900" lvl="0" indent="-342900" algn="l" rtl="0">
              <a:lnSpc>
                <a:spcPct val="90000"/>
              </a:lnSpc>
              <a:spcBef>
                <a:spcPts val="1000"/>
              </a:spcBef>
              <a:spcAft>
                <a:spcPts val="0"/>
              </a:spcAft>
              <a:buSzPts val="2220"/>
              <a:buFont typeface="Calibri"/>
              <a:buChar char="-"/>
            </a:pPr>
            <a:r>
              <a:rPr lang="es" sz="2220" b="1"/>
              <a:t>Enfermería Especializada- </a:t>
            </a:r>
            <a:r>
              <a:rPr lang="es" sz="2220"/>
              <a:t>Evaluaciones físicas, cuidado de heridas, educación y monitoreo de medicamentos, terapia de infusión, cuidado de catéteres y ostomías y educación en salud</a:t>
            </a:r>
            <a:endParaRPr dirty="0"/>
          </a:p>
          <a:p>
            <a:pPr marL="342900" lvl="0" indent="-342900" algn="l" rtl="0">
              <a:lnSpc>
                <a:spcPct val="90000"/>
              </a:lnSpc>
              <a:spcBef>
                <a:spcPts val="1000"/>
              </a:spcBef>
              <a:spcAft>
                <a:spcPts val="0"/>
              </a:spcAft>
              <a:buSzPts val="2220"/>
              <a:buFont typeface="Calibri"/>
              <a:buChar char="-"/>
            </a:pPr>
            <a:r>
              <a:rPr lang="es" sz="2220" b="1"/>
              <a:t>Terapia Física- </a:t>
            </a:r>
            <a:r>
              <a:rPr lang="es" sz="2220"/>
              <a:t>Evaluación de movilidad y seguridad, educación y entrenamiento en ejercicios en el hogar, entrenamiento de transferencia y manejo de equipos</a:t>
            </a:r>
            <a:endParaRPr dirty="0"/>
          </a:p>
          <a:p>
            <a:pPr marL="342900" lvl="0" indent="-201930" algn="l" rtl="0">
              <a:lnSpc>
                <a:spcPct val="90000"/>
              </a:lnSpc>
              <a:spcBef>
                <a:spcPts val="1000"/>
              </a:spcBef>
              <a:spcAft>
                <a:spcPts val="0"/>
              </a:spcAft>
              <a:buSzPts val="2220"/>
              <a:buFont typeface="Calibri"/>
              <a:buNone/>
            </a:pPr>
            <a:endParaRPr sz="2220" dirty="0"/>
          </a:p>
          <a:p>
            <a:pPr marL="0" lvl="0" indent="0" algn="l" rtl="0">
              <a:lnSpc>
                <a:spcPct val="90000"/>
              </a:lnSpc>
              <a:spcBef>
                <a:spcPts val="1000"/>
              </a:spcBef>
              <a:spcAft>
                <a:spcPts val="0"/>
              </a:spcAft>
              <a:buSzPts val="2220"/>
              <a:buNone/>
            </a:pPr>
            <a:endParaRPr sz="2220" dirty="0"/>
          </a:p>
        </p:txBody>
      </p:sp>
      <p:sp>
        <p:nvSpPr>
          <p:cNvPr id="312" name="Google Shape;312;p2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Home Health- Mercy Home Health</a:t>
            </a:r>
            <a:endParaRPr dirty="0"/>
          </a:p>
        </p:txBody>
      </p:sp>
    </p:spTree>
    <p:extLst>
      <p:ext uri="{BB962C8B-B14F-4D97-AF65-F5344CB8AC3E}">
        <p14:creationId xmlns:p14="http://schemas.microsoft.com/office/powerpoint/2010/main" val="3693735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69</a:t>
            </a:fld>
            <a:endParaRPr dirty="0"/>
          </a:p>
        </p:txBody>
      </p:sp>
      <p:sp>
        <p:nvSpPr>
          <p:cNvPr id="318" name="Google Shape;318;p27"/>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lnSpcReduction="10000"/>
          </a:bodyPr>
          <a:lstStyle/>
          <a:p>
            <a:pPr marL="342900" lvl="0" indent="-342900" algn="l" rtl="0">
              <a:lnSpc>
                <a:spcPct val="90000"/>
              </a:lnSpc>
              <a:spcBef>
                <a:spcPts val="0"/>
              </a:spcBef>
              <a:spcAft>
                <a:spcPts val="0"/>
              </a:spcAft>
              <a:buSzPts val="2040"/>
              <a:buChar char="•"/>
            </a:pPr>
            <a:r>
              <a:rPr lang="es" sz="2040"/>
              <a:t>Terapia Ocupacional- Educación de habilidades de vida independiente, equipo de adaptación y habilidades de conservación de energía</a:t>
            </a:r>
            <a:endParaRPr dirty="0"/>
          </a:p>
          <a:p>
            <a:pPr marL="342900" lvl="0" indent="-342900" algn="l" rtl="0">
              <a:lnSpc>
                <a:spcPct val="90000"/>
              </a:lnSpc>
              <a:spcBef>
                <a:spcPts val="1000"/>
              </a:spcBef>
              <a:spcAft>
                <a:spcPts val="0"/>
              </a:spcAft>
              <a:buSzPts val="2040"/>
              <a:buChar char="•"/>
            </a:pPr>
            <a:r>
              <a:rPr lang="es" sz="2040"/>
              <a:t>Terapia del Habla- Evaluación y entrenamiento cognitivo, entrenamiento para comer y tragar, instrucciones en habilidades de habla y lenguaje, y evaluación de habilidades de comunicación y comprensión</a:t>
            </a:r>
            <a:endParaRPr sz="2040" dirty="0"/>
          </a:p>
          <a:p>
            <a:pPr marL="342900" lvl="0" indent="-342900" algn="l" rtl="0">
              <a:lnSpc>
                <a:spcPct val="90000"/>
              </a:lnSpc>
              <a:spcBef>
                <a:spcPts val="1000"/>
              </a:spcBef>
              <a:spcAft>
                <a:spcPts val="0"/>
              </a:spcAft>
              <a:buSzPts val="2040"/>
              <a:buChar char="•"/>
            </a:pPr>
            <a:r>
              <a:rPr lang="es" sz="2040"/>
              <a:t>Trabajo Social Médico: Referencias de recursos comunitarios y manejo de casos</a:t>
            </a:r>
            <a:endParaRPr dirty="0"/>
          </a:p>
          <a:p>
            <a:pPr marL="0" lvl="0" indent="0" algn="l" rtl="0">
              <a:lnSpc>
                <a:spcPct val="90000"/>
              </a:lnSpc>
              <a:spcBef>
                <a:spcPts val="1000"/>
              </a:spcBef>
              <a:spcAft>
                <a:spcPts val="0"/>
              </a:spcAft>
              <a:buSzPts val="2040"/>
              <a:buNone/>
            </a:pPr>
            <a:endParaRPr sz="2040" dirty="0"/>
          </a:p>
          <a:p>
            <a:pPr marL="0" lvl="0" indent="0" algn="ctr" rtl="0">
              <a:lnSpc>
                <a:spcPct val="90000"/>
              </a:lnSpc>
              <a:spcBef>
                <a:spcPts val="1000"/>
              </a:spcBef>
              <a:spcAft>
                <a:spcPts val="0"/>
              </a:spcAft>
              <a:buSzPts val="2040"/>
              <a:buNone/>
            </a:pPr>
            <a:r>
              <a:rPr lang="es" sz="2040" b="1">
                <a:solidFill>
                  <a:schemeClr val="dk2"/>
                </a:solidFill>
              </a:rPr>
              <a:t>Los miembros del equipo de Mercy Home Health son altamente calificados, experimentados y compasivos y están aquí para servirle.</a:t>
            </a:r>
            <a:endParaRPr dirty="0"/>
          </a:p>
          <a:p>
            <a:pPr marL="0" lvl="0" indent="0" algn="l" rtl="0">
              <a:lnSpc>
                <a:spcPct val="90000"/>
              </a:lnSpc>
              <a:spcBef>
                <a:spcPts val="1000"/>
              </a:spcBef>
              <a:spcAft>
                <a:spcPts val="0"/>
              </a:spcAft>
              <a:buSzPts val="2040"/>
              <a:buNone/>
            </a:pPr>
            <a:r>
              <a:rPr lang="es" sz="2040"/>
              <a:t>Para obtener más información, llame al: 209-564-4320</a:t>
            </a:r>
            <a:endParaRPr dirty="0"/>
          </a:p>
          <a:p>
            <a:pPr marL="0" lvl="0" indent="0" algn="l" rtl="0">
              <a:lnSpc>
                <a:spcPct val="90000"/>
              </a:lnSpc>
              <a:spcBef>
                <a:spcPts val="1000"/>
              </a:spcBef>
              <a:spcAft>
                <a:spcPts val="0"/>
              </a:spcAft>
              <a:buSzPts val="2040"/>
              <a:buNone/>
            </a:pPr>
            <a:r>
              <a:rPr lang="es" sz="2040"/>
              <a:t>Visite nuestro sitio web en: Dignityhealth.org/Merced/HomeHealth</a:t>
            </a:r>
            <a:endParaRPr dirty="0"/>
          </a:p>
          <a:p>
            <a:pPr marL="0" lvl="0" indent="0" algn="l" rtl="0">
              <a:lnSpc>
                <a:spcPct val="90000"/>
              </a:lnSpc>
              <a:spcBef>
                <a:spcPts val="1000"/>
              </a:spcBef>
              <a:spcAft>
                <a:spcPts val="0"/>
              </a:spcAft>
              <a:buSzPts val="2040"/>
              <a:buNone/>
            </a:pPr>
            <a:endParaRPr sz="2040" dirty="0"/>
          </a:p>
          <a:p>
            <a:pPr marL="0" lvl="0" indent="0" algn="l" rtl="0">
              <a:lnSpc>
                <a:spcPct val="90000"/>
              </a:lnSpc>
              <a:spcBef>
                <a:spcPts val="1000"/>
              </a:spcBef>
              <a:spcAft>
                <a:spcPts val="0"/>
              </a:spcAft>
              <a:buSzPts val="2040"/>
              <a:buNone/>
            </a:pPr>
            <a:r>
              <a:rPr lang="es" sz="2040"/>
              <a:t>	</a:t>
            </a:r>
            <a:endParaRPr dirty="0"/>
          </a:p>
        </p:txBody>
      </p:sp>
      <p:sp>
        <p:nvSpPr>
          <p:cNvPr id="319" name="Google Shape;319;p2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Salud en el Hogar - Mercy Home Health</a:t>
            </a:r>
            <a:endParaRPr dirty="0"/>
          </a:p>
        </p:txBody>
      </p:sp>
    </p:spTree>
    <p:extLst>
      <p:ext uri="{BB962C8B-B14F-4D97-AF65-F5344CB8AC3E}">
        <p14:creationId xmlns:p14="http://schemas.microsoft.com/office/powerpoint/2010/main" val="338344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66" name="Google Shape;166;p7"/>
          <p:cNvSpPr txBox="1">
            <a:spLocks noGrp="1"/>
          </p:cNvSpPr>
          <p:nvPr>
            <p:ph type="body" idx="1"/>
          </p:nvPr>
        </p:nvSpPr>
        <p:spPr>
          <a:xfrm>
            <a:off x="457201" y="1375283"/>
            <a:ext cx="4256201" cy="4725480"/>
          </a:xfrm>
          <a:prstGeom prst="rect">
            <a:avLst/>
          </a:prstGeom>
          <a:noFill/>
          <a:ln>
            <a:noFill/>
          </a:ln>
        </p:spPr>
        <p:txBody>
          <a:bodyPr spcFirstLastPara="1" wrap="square" lIns="0" tIns="0" rIns="0" bIns="0" anchor="t" anchorCtr="0">
            <a:normAutofit/>
          </a:bodyPr>
          <a:lstStyle/>
          <a:p>
            <a:pPr marL="279400" lvl="1" indent="-250825" algn="l" rtl="0">
              <a:lnSpc>
                <a:spcPct val="100000"/>
              </a:lnSpc>
              <a:spcBef>
                <a:spcPts val="0"/>
              </a:spcBef>
              <a:spcAft>
                <a:spcPts val="0"/>
              </a:spcAft>
              <a:buClr>
                <a:srgbClr val="0070C0"/>
              </a:buClr>
              <a:buSzPts val="1080"/>
              <a:buFont typeface="Arial"/>
              <a:buChar char="•"/>
            </a:pPr>
            <a:r>
              <a:rPr lang="en-US" sz="2400" dirty="0">
                <a:solidFill>
                  <a:srgbClr val="000000"/>
                </a:solidFill>
              </a:rPr>
              <a:t> </a:t>
            </a:r>
            <a:r>
              <a:rPr lang="en-US" sz="2400" dirty="0" err="1">
                <a:solidFill>
                  <a:srgbClr val="000000"/>
                </a:solidFill>
              </a:rPr>
              <a:t>Médicos</a:t>
            </a:r>
            <a:r>
              <a:rPr lang="en-US" sz="2400" dirty="0">
                <a:solidFill>
                  <a:srgbClr val="000000"/>
                </a:solidFill>
              </a:rPr>
              <a:t>, </a:t>
            </a:r>
            <a:r>
              <a:rPr lang="en-US" sz="2400" dirty="0" err="1">
                <a:solidFill>
                  <a:srgbClr val="000000"/>
                </a:solidFill>
              </a:rPr>
              <a:t>Asistentes</a:t>
            </a:r>
            <a:r>
              <a:rPr lang="en-US" sz="2400" dirty="0">
                <a:solidFill>
                  <a:srgbClr val="000000"/>
                </a:solidFill>
              </a:rPr>
              <a:t> </a:t>
            </a:r>
            <a:r>
              <a:rPr lang="en-US" sz="2400" dirty="0" err="1">
                <a:solidFill>
                  <a:srgbClr val="000000"/>
                </a:solidFill>
              </a:rPr>
              <a:t>Médicos</a:t>
            </a:r>
            <a:r>
              <a:rPr lang="en-US" sz="2400" dirty="0">
                <a:solidFill>
                  <a:srgbClr val="000000"/>
                </a:solidFill>
              </a:rPr>
              <a:t>, </a:t>
            </a:r>
            <a:r>
              <a:rPr lang="en-US" sz="2400" dirty="0" err="1">
                <a:solidFill>
                  <a:srgbClr val="000000"/>
                </a:solidFill>
              </a:rPr>
              <a:t>Enfermeras</a:t>
            </a:r>
            <a:r>
              <a:rPr lang="en-US" sz="2400" dirty="0">
                <a:solidFill>
                  <a:srgbClr val="000000"/>
                </a:solidFill>
              </a:rPr>
              <a:t>/</a:t>
            </a:r>
            <a:r>
              <a:rPr lang="en-US" sz="2400" dirty="0" err="1">
                <a:solidFill>
                  <a:srgbClr val="000000"/>
                </a:solidFill>
              </a:rPr>
              <a:t>os</a:t>
            </a:r>
            <a:r>
              <a:rPr lang="en-US" sz="2400" dirty="0">
                <a:solidFill>
                  <a:srgbClr val="000000"/>
                </a:solidFill>
              </a:rPr>
              <a:t>, </a:t>
            </a:r>
            <a:r>
              <a:rPr lang="en-US" sz="2400" dirty="0" err="1">
                <a:solidFill>
                  <a:srgbClr val="000000"/>
                </a:solidFill>
              </a:rPr>
              <a:t>Coordinadores</a:t>
            </a:r>
            <a:r>
              <a:rPr lang="en-US" sz="2400" dirty="0">
                <a:solidFill>
                  <a:srgbClr val="000000"/>
                </a:solidFill>
              </a:rPr>
              <a:t> de </a:t>
            </a:r>
            <a:r>
              <a:rPr lang="en-US" sz="2400" dirty="0" err="1">
                <a:solidFill>
                  <a:srgbClr val="000000"/>
                </a:solidFill>
              </a:rPr>
              <a:t>Cuidados</a:t>
            </a:r>
            <a:r>
              <a:rPr lang="en-US" sz="2400" dirty="0">
                <a:solidFill>
                  <a:srgbClr val="000000"/>
                </a:solidFill>
              </a:rPr>
              <a:t>, y </a:t>
            </a:r>
            <a:r>
              <a:rPr lang="en-US" sz="2400" dirty="0" err="1">
                <a:solidFill>
                  <a:srgbClr val="000000"/>
                </a:solidFill>
              </a:rPr>
              <a:t>fisioterapeutas</a:t>
            </a:r>
            <a:r>
              <a:rPr lang="en-US" sz="2400" dirty="0">
                <a:solidFill>
                  <a:srgbClr val="000000"/>
                </a:solidFill>
              </a:rPr>
              <a:t> </a:t>
            </a:r>
            <a:r>
              <a:rPr lang="en-US" sz="2400" dirty="0" err="1">
                <a:solidFill>
                  <a:srgbClr val="000000"/>
                </a:solidFill>
              </a:rPr>
              <a:t>especializados</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t>cuidado</a:t>
            </a:r>
            <a:r>
              <a:rPr lang="en-US" sz="2400" dirty="0">
                <a:solidFill>
                  <a:srgbClr val="000000"/>
                </a:solidFill>
              </a:rPr>
              <a:t> de </a:t>
            </a:r>
            <a:r>
              <a:rPr lang="en-US" sz="2400" dirty="0" err="1">
                <a:solidFill>
                  <a:srgbClr val="000000"/>
                </a:solidFill>
              </a:rPr>
              <a:t>articulaciones</a:t>
            </a:r>
            <a:r>
              <a:rPr lang="en-US" sz="2400" dirty="0">
                <a:solidFill>
                  <a:srgbClr val="000000"/>
                </a:solidFill>
              </a:rPr>
              <a:t>.</a:t>
            </a:r>
            <a:endParaRPr sz="2400" dirty="0">
              <a:solidFill>
                <a:srgbClr val="000000"/>
              </a:solidFill>
            </a:endParaRPr>
          </a:p>
          <a:p>
            <a:pPr marL="279400" lvl="1" indent="-250825" algn="l" rtl="0">
              <a:lnSpc>
                <a:spcPct val="100000"/>
              </a:lnSpc>
              <a:spcBef>
                <a:spcPts val="1200"/>
              </a:spcBef>
              <a:spcAft>
                <a:spcPts val="0"/>
              </a:spcAft>
              <a:buClr>
                <a:srgbClr val="0070C0"/>
              </a:buClr>
              <a:buSzPts val="1080"/>
              <a:buFont typeface="Arial"/>
              <a:buChar char="•"/>
            </a:pPr>
            <a:r>
              <a:rPr lang="en-US" sz="2400" dirty="0" err="1">
                <a:solidFill>
                  <a:srgbClr val="000000"/>
                </a:solidFill>
              </a:rPr>
              <a:t>Cada</a:t>
            </a:r>
            <a:r>
              <a:rPr lang="en-US" sz="2400" dirty="0">
                <a:solidFill>
                  <a:srgbClr val="000000"/>
                </a:solidFill>
              </a:rPr>
              <a:t> </a:t>
            </a:r>
            <a:r>
              <a:rPr lang="en-US" sz="2400" dirty="0" err="1">
                <a:solidFill>
                  <a:srgbClr val="000000"/>
                </a:solidFill>
              </a:rPr>
              <a:t>detalle</a:t>
            </a:r>
            <a:r>
              <a:rPr lang="en-US" sz="2400" dirty="0">
                <a:solidFill>
                  <a:srgbClr val="000000"/>
                </a:solidFill>
              </a:rPr>
              <a:t> de </a:t>
            </a:r>
            <a:r>
              <a:rPr lang="en-US" sz="2400" dirty="0" err="1">
                <a:solidFill>
                  <a:srgbClr val="000000"/>
                </a:solidFill>
              </a:rPr>
              <a:t>su</a:t>
            </a:r>
            <a:r>
              <a:rPr lang="en-US" sz="2400" dirty="0">
                <a:solidFill>
                  <a:srgbClr val="000000"/>
                </a:solidFill>
              </a:rPr>
              <a:t> </a:t>
            </a:r>
            <a:r>
              <a:rPr lang="en-US" sz="2400" dirty="0" err="1">
                <a:solidFill>
                  <a:srgbClr val="000000"/>
                </a:solidFill>
              </a:rPr>
              <a:t>atención</a:t>
            </a:r>
            <a:r>
              <a:rPr lang="en-US" sz="2400" dirty="0">
                <a:solidFill>
                  <a:srgbClr val="000000"/>
                </a:solidFill>
              </a:rPr>
              <a:t> </a:t>
            </a:r>
            <a:r>
              <a:rPr lang="en-US" sz="2400" dirty="0" err="1">
                <a:solidFill>
                  <a:srgbClr val="000000"/>
                </a:solidFill>
              </a:rPr>
              <a:t>será</a:t>
            </a:r>
            <a:r>
              <a:rPr lang="en-US" sz="2400" dirty="0">
                <a:solidFill>
                  <a:srgbClr val="000000"/>
                </a:solidFill>
              </a:rPr>
              <a:t> </a:t>
            </a:r>
            <a:r>
              <a:rPr lang="en-US" sz="2400" dirty="0" err="1">
                <a:solidFill>
                  <a:srgbClr val="000000"/>
                </a:solidFill>
              </a:rPr>
              <a:t>repasado</a:t>
            </a:r>
            <a:r>
              <a:rPr lang="en-US" sz="2400" dirty="0">
                <a:solidFill>
                  <a:srgbClr val="000000"/>
                </a:solidFill>
              </a:rPr>
              <a:t> con </a:t>
            </a:r>
            <a:r>
              <a:rPr lang="en-US" sz="2400" dirty="0" err="1">
                <a:solidFill>
                  <a:srgbClr val="000000"/>
                </a:solidFill>
              </a:rPr>
              <a:t>usted</a:t>
            </a:r>
            <a:r>
              <a:rPr lang="en-US" sz="2400" dirty="0">
                <a:solidFill>
                  <a:srgbClr val="000000"/>
                </a:solidFill>
              </a:rPr>
              <a:t>.</a:t>
            </a:r>
            <a:endParaRPr sz="2400" dirty="0">
              <a:solidFill>
                <a:srgbClr val="000000"/>
              </a:solidFill>
            </a:endParaRPr>
          </a:p>
          <a:p>
            <a:pPr marL="279400" lvl="1" indent="-250825" algn="l" rtl="0">
              <a:lnSpc>
                <a:spcPct val="100000"/>
              </a:lnSpc>
              <a:spcBef>
                <a:spcPts val="1200"/>
              </a:spcBef>
              <a:spcAft>
                <a:spcPts val="0"/>
              </a:spcAft>
              <a:buClr>
                <a:srgbClr val="0070C0"/>
              </a:buClr>
              <a:buSzPts val="1080"/>
              <a:buFont typeface="Arial"/>
              <a:buChar char="•"/>
            </a:pPr>
            <a:r>
              <a:rPr lang="en-US" sz="2400" dirty="0">
                <a:solidFill>
                  <a:srgbClr val="000000"/>
                </a:solidFill>
              </a:rPr>
              <a:t>Su </a:t>
            </a:r>
            <a:r>
              <a:rPr lang="en-US" sz="2400" dirty="0" err="1">
                <a:solidFill>
                  <a:srgbClr val="000000"/>
                </a:solidFill>
              </a:rPr>
              <a:t>Coordinador</a:t>
            </a:r>
            <a:r>
              <a:rPr lang="en-US" sz="2400" dirty="0">
                <a:solidFill>
                  <a:srgbClr val="000000"/>
                </a:solidFill>
              </a:rPr>
              <a:t> del </a:t>
            </a:r>
            <a:r>
              <a:rPr lang="en-US" sz="2400" dirty="0" err="1">
                <a:solidFill>
                  <a:srgbClr val="000000"/>
                </a:solidFill>
              </a:rPr>
              <a:t>Programa</a:t>
            </a:r>
            <a:r>
              <a:rPr lang="en-US" sz="2400" dirty="0">
                <a:solidFill>
                  <a:srgbClr val="000000"/>
                </a:solidFill>
              </a:rPr>
              <a:t> de </a:t>
            </a:r>
            <a:r>
              <a:rPr lang="en-US" sz="2400" dirty="0" err="1">
                <a:solidFill>
                  <a:srgbClr val="000000"/>
                </a:solidFill>
              </a:rPr>
              <a:t>Articulación</a:t>
            </a:r>
            <a:r>
              <a:rPr lang="en-US" sz="2400" dirty="0">
                <a:solidFill>
                  <a:srgbClr val="000000"/>
                </a:solidFill>
              </a:rPr>
              <a:t> lo </a:t>
            </a:r>
            <a:r>
              <a:rPr lang="en-US" sz="2400" dirty="0" err="1">
                <a:solidFill>
                  <a:srgbClr val="000000"/>
                </a:solidFill>
              </a:rPr>
              <a:t>guiará</a:t>
            </a:r>
            <a:r>
              <a:rPr lang="en-US" sz="2400" dirty="0">
                <a:solidFill>
                  <a:srgbClr val="000000"/>
                </a:solidFill>
              </a:rPr>
              <a:t> a </a:t>
            </a:r>
            <a:r>
              <a:rPr lang="en-US" sz="2400" dirty="0" err="1">
                <a:solidFill>
                  <a:srgbClr val="000000"/>
                </a:solidFill>
              </a:rPr>
              <a:t>través</a:t>
            </a:r>
            <a:r>
              <a:rPr lang="en-US" sz="2400" dirty="0">
                <a:solidFill>
                  <a:srgbClr val="000000"/>
                </a:solidFill>
              </a:rPr>
              <a:t> del </a:t>
            </a:r>
            <a:r>
              <a:rPr lang="en-US" sz="2400" dirty="0" err="1">
                <a:solidFill>
                  <a:srgbClr val="000000"/>
                </a:solidFill>
              </a:rPr>
              <a:t>proceso</a:t>
            </a:r>
            <a:r>
              <a:rPr lang="en-US" sz="2400" dirty="0">
                <a:solidFill>
                  <a:srgbClr val="000000"/>
                </a:solidFill>
              </a:rPr>
              <a:t> </a:t>
            </a:r>
            <a:r>
              <a:rPr lang="en-US" sz="2400" dirty="0" err="1">
                <a:solidFill>
                  <a:srgbClr val="000000"/>
                </a:solidFill>
              </a:rPr>
              <a:t>desde</a:t>
            </a:r>
            <a:r>
              <a:rPr lang="en-US" sz="2400" dirty="0">
                <a:solidFill>
                  <a:srgbClr val="000000"/>
                </a:solidFill>
              </a:rPr>
              <a:t> el </a:t>
            </a:r>
            <a:r>
              <a:rPr lang="en-US" sz="2400" dirty="0" err="1">
                <a:solidFill>
                  <a:srgbClr val="000000"/>
                </a:solidFill>
              </a:rPr>
              <a:t>preoperatorio</a:t>
            </a:r>
            <a:r>
              <a:rPr lang="en-US" sz="2400" dirty="0">
                <a:solidFill>
                  <a:srgbClr val="000000"/>
                </a:solidFill>
              </a:rPr>
              <a:t> hasta el </a:t>
            </a:r>
            <a:r>
              <a:rPr lang="en-US" sz="2400" dirty="0" err="1">
                <a:solidFill>
                  <a:srgbClr val="000000"/>
                </a:solidFill>
              </a:rPr>
              <a:t>alta.</a:t>
            </a:r>
            <a:r>
              <a:rPr lang="en-US" sz="2400" dirty="0">
                <a:solidFill>
                  <a:srgbClr val="000000"/>
                </a:solidFill>
              </a:rPr>
              <a:t> </a:t>
            </a:r>
            <a:endParaRPr dirty="0"/>
          </a:p>
          <a:p>
            <a:pPr marL="0" lvl="0" indent="0" algn="l" rtl="0">
              <a:lnSpc>
                <a:spcPct val="100000"/>
              </a:lnSpc>
              <a:spcBef>
                <a:spcPts val="1200"/>
              </a:spcBef>
              <a:spcAft>
                <a:spcPts val="0"/>
              </a:spcAft>
              <a:buClr>
                <a:schemeClr val="dk1"/>
              </a:buClr>
              <a:buSzPts val="2000"/>
              <a:buNone/>
            </a:pPr>
            <a:endParaRPr dirty="0">
              <a:solidFill>
                <a:srgbClr val="000000"/>
              </a:solidFill>
            </a:endParaRPr>
          </a:p>
          <a:p>
            <a:pPr marL="0" lvl="0" indent="0" algn="l" rtl="0">
              <a:lnSpc>
                <a:spcPct val="100000"/>
              </a:lnSpc>
              <a:spcBef>
                <a:spcPts val="1425"/>
              </a:spcBef>
              <a:spcAft>
                <a:spcPts val="0"/>
              </a:spcAft>
              <a:buSzPts val="2000"/>
              <a:buNone/>
            </a:pPr>
            <a:endParaRPr dirty="0"/>
          </a:p>
        </p:txBody>
      </p:sp>
      <p:sp>
        <p:nvSpPr>
          <p:cNvPr id="167" name="Google Shape;167;p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lvl="0" algn="l" rtl="0">
              <a:lnSpc>
                <a:spcPct val="100000"/>
              </a:lnSpc>
              <a:spcBef>
                <a:spcPts val="0"/>
              </a:spcBef>
              <a:spcAft>
                <a:spcPts val="0"/>
              </a:spcAft>
              <a:buClr>
                <a:schemeClr val="accent4"/>
              </a:buClr>
              <a:buSzPts val="1080"/>
            </a:pPr>
            <a:r>
              <a:rPr lang="en-US" sz="2400" dirty="0">
                <a:solidFill>
                  <a:schemeClr val="accent2"/>
                </a:solidFill>
              </a:rPr>
              <a:t>Su </a:t>
            </a:r>
            <a:r>
              <a:rPr lang="en-US" sz="2400" dirty="0" err="1">
                <a:solidFill>
                  <a:schemeClr val="accent2"/>
                </a:solidFill>
              </a:rPr>
              <a:t>Equipo</a:t>
            </a:r>
            <a:r>
              <a:rPr lang="en-US" sz="2400" dirty="0">
                <a:solidFill>
                  <a:schemeClr val="accent2"/>
                </a:solidFill>
              </a:rPr>
              <a:t> de </a:t>
            </a:r>
            <a:r>
              <a:rPr lang="en-US" sz="2400" dirty="0" err="1">
                <a:solidFill>
                  <a:schemeClr val="accent2"/>
                </a:solidFill>
              </a:rPr>
              <a:t>Cuidado</a:t>
            </a:r>
            <a:r>
              <a:rPr lang="en-US" sz="2400" dirty="0">
                <a:solidFill>
                  <a:schemeClr val="accent2"/>
                </a:solidFill>
              </a:rPr>
              <a:t> de </a:t>
            </a:r>
            <a:r>
              <a:rPr lang="en-US" sz="2400" dirty="0" err="1">
                <a:solidFill>
                  <a:schemeClr val="accent2"/>
                </a:solidFill>
              </a:rPr>
              <a:t>Articulación</a:t>
            </a:r>
            <a:endParaRPr dirty="0">
              <a:solidFill>
                <a:schemeClr val="accent2"/>
              </a:solidFill>
            </a:endParaRPr>
          </a:p>
        </p:txBody>
      </p:sp>
      <p:pic>
        <p:nvPicPr>
          <p:cNvPr id="168" name="Google Shape;168;p7"/>
          <p:cNvPicPr preferRelativeResize="0">
            <a:picLocks noGrp="1"/>
          </p:cNvPicPr>
          <p:nvPr>
            <p:ph type="body" idx="2"/>
          </p:nvPr>
        </p:nvPicPr>
        <p:blipFill rotWithShape="1">
          <a:blip r:embed="rId3">
            <a:alphaModFix/>
          </a:blip>
          <a:srcRect/>
          <a:stretch/>
        </p:blipFill>
        <p:spPr>
          <a:xfrm>
            <a:off x="4858714" y="1374775"/>
            <a:ext cx="3627097" cy="4830763"/>
          </a:xfrm>
          <a:prstGeom prst="roundRect">
            <a:avLst>
              <a:gd name="adj" fmla="val 2505"/>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70</a:t>
            </a:fld>
            <a:endParaRPr dirty="0"/>
          </a:p>
        </p:txBody>
      </p:sp>
      <p:sp>
        <p:nvSpPr>
          <p:cNvPr id="325" name="Google Shape;325;p28"/>
          <p:cNvSpPr txBox="1">
            <a:spLocks noGrp="1"/>
          </p:cNvSpPr>
          <p:nvPr>
            <p:ph type="body" idx="1"/>
          </p:nvPr>
        </p:nvSpPr>
        <p:spPr>
          <a:xfrm>
            <a:off x="457201" y="1375283"/>
            <a:ext cx="4025899" cy="3359679"/>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000"/>
              <a:buFont typeface="Arial"/>
              <a:buChar char="•"/>
            </a:pPr>
            <a:r>
              <a:rPr lang="es"/>
              <a:t>Dieta Regular</a:t>
            </a:r>
            <a:endParaRPr dirty="0"/>
          </a:p>
          <a:p>
            <a:pPr marL="342900" lvl="0" indent="-342900" algn="l" rtl="0">
              <a:lnSpc>
                <a:spcPct val="100000"/>
              </a:lnSpc>
              <a:spcBef>
                <a:spcPts val="1600"/>
              </a:spcBef>
              <a:spcAft>
                <a:spcPts val="0"/>
              </a:spcAft>
              <a:buSzPts val="2000"/>
              <a:buFont typeface="Arial"/>
              <a:buChar char="•"/>
            </a:pPr>
            <a:r>
              <a:rPr lang="es"/>
              <a:t>Signos vitales estables</a:t>
            </a:r>
            <a:endParaRPr dirty="0"/>
          </a:p>
          <a:p>
            <a:pPr marL="342900" lvl="0" indent="-342900" algn="l" rtl="0">
              <a:lnSpc>
                <a:spcPct val="100000"/>
              </a:lnSpc>
              <a:spcBef>
                <a:spcPts val="1600"/>
              </a:spcBef>
              <a:spcAft>
                <a:spcPts val="0"/>
              </a:spcAft>
              <a:buSzPts val="2000"/>
              <a:buFont typeface="Arial"/>
              <a:buChar char="•"/>
            </a:pPr>
            <a:r>
              <a:rPr lang="es"/>
              <a:t>Buen manejo del dolor e hinchazón.</a:t>
            </a:r>
            <a:endParaRPr dirty="0"/>
          </a:p>
          <a:p>
            <a:pPr marL="342900" lvl="0" indent="-342900" algn="l" rtl="0">
              <a:lnSpc>
                <a:spcPct val="100000"/>
              </a:lnSpc>
              <a:spcBef>
                <a:spcPts val="1600"/>
              </a:spcBef>
              <a:spcAft>
                <a:spcPts val="0"/>
              </a:spcAft>
              <a:buSzPts val="2000"/>
              <a:buFont typeface="Arial"/>
              <a:buChar char="•"/>
            </a:pPr>
            <a:r>
              <a:rPr lang="es"/>
              <a:t>Aumentar la independencia con la actividad y la movilidad.</a:t>
            </a:r>
            <a:endParaRPr dirty="0"/>
          </a:p>
        </p:txBody>
      </p:sp>
      <p:sp>
        <p:nvSpPr>
          <p:cNvPr id="326" name="Google Shape;326;p28"/>
          <p:cNvSpPr>
            <a:spLocks noGrp="1"/>
          </p:cNvSpPr>
          <p:nvPr>
            <p:ph type="body" idx="2"/>
          </p:nvPr>
        </p:nvSpPr>
        <p:spPr>
          <a:xfrm>
            <a:off x="4659314" y="1375283"/>
            <a:ext cx="4025899" cy="3359679"/>
          </a:xfrm>
          <a:prstGeom prst="roundRect">
            <a:avLst>
              <a:gd name="adj" fmla="val 2505"/>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000"/>
              <a:buNone/>
            </a:pPr>
            <a:r>
              <a:rPr lang="es" b="1" u="sng"/>
              <a:t>Medicamentos al dársele de alta:</a:t>
            </a:r>
            <a:endParaRPr dirty="0"/>
          </a:p>
          <a:p>
            <a:pPr marL="342900" lvl="0" indent="-342900" algn="l" rtl="0">
              <a:lnSpc>
                <a:spcPct val="100000"/>
              </a:lnSpc>
              <a:spcBef>
                <a:spcPts val="1600"/>
              </a:spcBef>
              <a:spcAft>
                <a:spcPts val="0"/>
              </a:spcAft>
              <a:buSzPts val="2000"/>
              <a:buFont typeface="Arial"/>
              <a:buChar char="•"/>
            </a:pPr>
            <a:r>
              <a:rPr lang="es"/>
              <a:t>Medicamento para el dolor</a:t>
            </a:r>
            <a:endParaRPr dirty="0"/>
          </a:p>
          <a:p>
            <a:pPr marL="342900" lvl="0" indent="-342900" algn="l" rtl="0">
              <a:lnSpc>
                <a:spcPct val="100000"/>
              </a:lnSpc>
              <a:spcBef>
                <a:spcPts val="1600"/>
              </a:spcBef>
              <a:spcAft>
                <a:spcPts val="0"/>
              </a:spcAft>
              <a:buSzPts val="2000"/>
              <a:buFont typeface="Arial"/>
              <a:buChar char="•"/>
            </a:pPr>
            <a:r>
              <a:rPr lang="es"/>
              <a:t>Anticoagulante</a:t>
            </a:r>
            <a:endParaRPr dirty="0"/>
          </a:p>
          <a:p>
            <a:pPr marL="342900" lvl="0" indent="-342900" algn="l" rtl="0">
              <a:lnSpc>
                <a:spcPct val="100000"/>
              </a:lnSpc>
              <a:spcBef>
                <a:spcPts val="1600"/>
              </a:spcBef>
              <a:spcAft>
                <a:spcPts val="0"/>
              </a:spcAft>
              <a:buSzPts val="2000"/>
              <a:buFont typeface="Arial"/>
              <a:buChar char="•"/>
            </a:pPr>
            <a:r>
              <a:rPr lang="es"/>
              <a:t>Medicamentos Intestinales </a:t>
            </a:r>
            <a:endParaRPr dirty="0"/>
          </a:p>
          <a:p>
            <a:pPr marL="0" lvl="0" indent="0" algn="l" rtl="0">
              <a:lnSpc>
                <a:spcPct val="100000"/>
              </a:lnSpc>
              <a:spcBef>
                <a:spcPts val="1600"/>
              </a:spcBef>
              <a:spcAft>
                <a:spcPts val="0"/>
              </a:spcAft>
              <a:buSzPts val="2000"/>
              <a:buNone/>
            </a:pPr>
            <a:r>
              <a:rPr lang="es" b="1" u="sng"/>
              <a:t>Reanudar medicamentos anteriores:</a:t>
            </a:r>
            <a:endParaRPr dirty="0"/>
          </a:p>
          <a:p>
            <a:pPr marL="342900" lvl="0" indent="-342900" algn="l" rtl="0">
              <a:lnSpc>
                <a:spcPct val="100000"/>
              </a:lnSpc>
              <a:spcBef>
                <a:spcPts val="1600"/>
              </a:spcBef>
              <a:spcAft>
                <a:spcPts val="0"/>
              </a:spcAft>
              <a:buSzPts val="2000"/>
              <a:buFont typeface="Arial"/>
              <a:buChar char="•"/>
            </a:pPr>
            <a:r>
              <a:rPr lang="es"/>
              <a:t>Verifique con el médico si se deben realizar cambios.</a:t>
            </a:r>
            <a:endParaRPr dirty="0"/>
          </a:p>
        </p:txBody>
      </p:sp>
      <p:sp>
        <p:nvSpPr>
          <p:cNvPr id="327" name="Google Shape;327;p28"/>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Requisitos para el Alta</a:t>
            </a:r>
            <a:endParaRPr dirty="0"/>
          </a:p>
        </p:txBody>
      </p:sp>
      <p:pic>
        <p:nvPicPr>
          <p:cNvPr id="328" name="Google Shape;328;p28"/>
          <p:cNvPicPr preferRelativeResize="0"/>
          <p:nvPr/>
        </p:nvPicPr>
        <p:blipFill rotWithShape="1">
          <a:blip r:embed="rId3">
            <a:alphaModFix/>
          </a:blip>
          <a:srcRect/>
          <a:stretch/>
        </p:blipFill>
        <p:spPr>
          <a:xfrm>
            <a:off x="1713297" y="4803742"/>
            <a:ext cx="5403048" cy="1282079"/>
          </a:xfrm>
          <a:prstGeom prst="rect">
            <a:avLst/>
          </a:prstGeom>
          <a:noFill/>
          <a:ln>
            <a:noFill/>
          </a:ln>
        </p:spPr>
      </p:pic>
      <p:sp>
        <p:nvSpPr>
          <p:cNvPr id="329" name="Google Shape;329;p28"/>
          <p:cNvSpPr txBox="1"/>
          <p:nvPr/>
        </p:nvSpPr>
        <p:spPr>
          <a:xfrm>
            <a:off x="3090350" y="4817787"/>
            <a:ext cx="4026000" cy="1254000"/>
          </a:xfrm>
          <a:prstGeom prst="rect">
            <a:avLst/>
          </a:prstGeom>
          <a:solidFill>
            <a:srgbClr val="5B96A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b="1">
                <a:solidFill>
                  <a:srgbClr val="A2C4C9"/>
                </a:solidFill>
                <a:latin typeface="Verdana"/>
                <a:ea typeface="Verdana"/>
                <a:cs typeface="Verdana"/>
                <a:sym typeface="Verdana"/>
              </a:rPr>
              <a:t>En el Hogar es donde está la curación.</a:t>
            </a:r>
            <a:endParaRPr sz="2500" b="1" dirty="0">
              <a:solidFill>
                <a:srgbClr val="A2C4C9"/>
              </a:solidFill>
              <a:latin typeface="Verdana"/>
              <a:ea typeface="Verdana"/>
              <a:cs typeface="Verdana"/>
              <a:sym typeface="Verdana"/>
            </a:endParaRPr>
          </a:p>
        </p:txBody>
      </p:sp>
    </p:spTree>
    <p:extLst>
      <p:ext uri="{BB962C8B-B14F-4D97-AF65-F5344CB8AC3E}">
        <p14:creationId xmlns:p14="http://schemas.microsoft.com/office/powerpoint/2010/main" val="4104603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9"/>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71</a:t>
            </a:fld>
            <a:endParaRPr dirty="0"/>
          </a:p>
        </p:txBody>
      </p:sp>
      <p:pic>
        <p:nvPicPr>
          <p:cNvPr id="335" name="Google Shape;335;p29"/>
          <p:cNvPicPr preferRelativeResize="0">
            <a:picLocks noGrp="1"/>
          </p:cNvPicPr>
          <p:nvPr>
            <p:ph type="body" idx="1"/>
          </p:nvPr>
        </p:nvPicPr>
        <p:blipFill rotWithShape="1">
          <a:blip r:embed="rId3">
            <a:alphaModFix/>
          </a:blip>
          <a:srcRect/>
          <a:stretch/>
        </p:blipFill>
        <p:spPr>
          <a:xfrm>
            <a:off x="2381169" y="2076244"/>
            <a:ext cx="4380075" cy="3252400"/>
          </a:xfrm>
          <a:prstGeom prst="rect">
            <a:avLst/>
          </a:prstGeom>
          <a:noFill/>
          <a:ln>
            <a:noFill/>
          </a:ln>
        </p:spPr>
      </p:pic>
      <p:sp>
        <p:nvSpPr>
          <p:cNvPr id="336" name="Google Shape;336;p29"/>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endParaRPr dirty="0"/>
          </a:p>
        </p:txBody>
      </p:sp>
    </p:spTree>
    <p:extLst>
      <p:ext uri="{BB962C8B-B14F-4D97-AF65-F5344CB8AC3E}">
        <p14:creationId xmlns:p14="http://schemas.microsoft.com/office/powerpoint/2010/main" val="692201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0"/>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72</a:t>
            </a:fld>
            <a:endParaRPr dirty="0"/>
          </a:p>
        </p:txBody>
      </p:sp>
      <p:sp>
        <p:nvSpPr>
          <p:cNvPr id="342" name="Google Shape;342;p30"/>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400"/>
              <a:buChar char="•"/>
            </a:pPr>
            <a:r>
              <a:rPr lang="es"/>
              <a:t>Usted </a:t>
            </a:r>
            <a:r>
              <a:rPr lang="es" b="1"/>
              <a:t>NO </a:t>
            </a:r>
            <a:r>
              <a:rPr lang="es"/>
              <a:t>está enfermo! </a:t>
            </a:r>
            <a:endParaRPr dirty="0"/>
          </a:p>
          <a:p>
            <a:pPr marL="342900" lvl="0" indent="-342900" algn="l" rtl="0">
              <a:lnSpc>
                <a:spcPct val="100000"/>
              </a:lnSpc>
              <a:spcBef>
                <a:spcPts val="1000"/>
              </a:spcBef>
              <a:spcAft>
                <a:spcPts val="0"/>
              </a:spcAft>
              <a:buSzPts val="2400"/>
              <a:buChar char="•"/>
            </a:pPr>
            <a:r>
              <a:rPr lang="es" b="1"/>
              <a:t>CASA </a:t>
            </a:r>
            <a:r>
              <a:rPr lang="es"/>
              <a:t>es el mejor lugar para recuperarse en cuanto pueda </a:t>
            </a:r>
            <a:endParaRPr dirty="0"/>
          </a:p>
          <a:p>
            <a:pPr marL="342900" lvl="0" indent="-342900" algn="l" rtl="0">
              <a:lnSpc>
                <a:spcPct val="100000"/>
              </a:lnSpc>
              <a:spcBef>
                <a:spcPts val="1000"/>
              </a:spcBef>
              <a:spcAft>
                <a:spcPts val="0"/>
              </a:spcAft>
              <a:buSzPts val="2400"/>
              <a:buChar char="•"/>
            </a:pPr>
            <a:r>
              <a:rPr lang="es" b="1"/>
              <a:t>PLANE ir a casa después de una noche en la mayoría de los casos</a:t>
            </a:r>
            <a:r>
              <a:rPr lang="es"/>
              <a:t> </a:t>
            </a:r>
            <a:endParaRPr dirty="0"/>
          </a:p>
          <a:p>
            <a:pPr marL="342900" lvl="0" indent="-342900" algn="l" rtl="0">
              <a:lnSpc>
                <a:spcPct val="100000"/>
              </a:lnSpc>
              <a:spcBef>
                <a:spcPts val="1000"/>
              </a:spcBef>
              <a:spcAft>
                <a:spcPts val="0"/>
              </a:spcAft>
              <a:buSzPts val="2400"/>
              <a:buChar char="•"/>
            </a:pPr>
            <a:r>
              <a:rPr lang="es"/>
              <a:t>Recuerde POR QUÉ está aquí, ¿cuáles son sus objetivos? </a:t>
            </a:r>
            <a:endParaRPr dirty="0"/>
          </a:p>
          <a:p>
            <a:pPr marL="342900" lvl="0" indent="-342900" algn="l" rtl="0">
              <a:lnSpc>
                <a:spcPct val="100000"/>
              </a:lnSpc>
              <a:spcBef>
                <a:spcPts val="1000"/>
              </a:spcBef>
              <a:spcAft>
                <a:spcPts val="0"/>
              </a:spcAft>
              <a:buSzPts val="2400"/>
              <a:buChar char="•"/>
            </a:pPr>
            <a:r>
              <a:rPr lang="es"/>
              <a:t>Haga los arreglos para apoyo en casa antes de la cirugía</a:t>
            </a:r>
            <a:endParaRPr dirty="0"/>
          </a:p>
          <a:p>
            <a:pPr marL="342900" lvl="0" indent="-342900" algn="l" rtl="0">
              <a:lnSpc>
                <a:spcPct val="100000"/>
              </a:lnSpc>
              <a:spcBef>
                <a:spcPts val="1000"/>
              </a:spcBef>
              <a:spcAft>
                <a:spcPts val="0"/>
              </a:spcAft>
              <a:buSzPts val="2400"/>
              <a:buChar char="•"/>
            </a:pPr>
            <a:r>
              <a:rPr lang="es"/>
              <a:t>Quien? Familia, Amigos, Vecinos </a:t>
            </a:r>
            <a:endParaRPr dirty="0"/>
          </a:p>
          <a:p>
            <a:pPr marL="342900" lvl="0" indent="-342900" algn="l" rtl="0">
              <a:lnSpc>
                <a:spcPct val="100000"/>
              </a:lnSpc>
              <a:spcBef>
                <a:spcPts val="1000"/>
              </a:spcBef>
              <a:spcAft>
                <a:spcPts val="0"/>
              </a:spcAft>
              <a:buSzPts val="2400"/>
              <a:buChar char="•"/>
            </a:pPr>
            <a:r>
              <a:rPr lang="es"/>
              <a:t>Cuando? Algunos días después del alta</a:t>
            </a:r>
            <a:endParaRPr dirty="0"/>
          </a:p>
          <a:p>
            <a:pPr marL="342900" lvl="0" indent="-342900" algn="l" rtl="0">
              <a:lnSpc>
                <a:spcPct val="100000"/>
              </a:lnSpc>
              <a:spcBef>
                <a:spcPts val="1000"/>
              </a:spcBef>
              <a:spcAft>
                <a:spcPts val="0"/>
              </a:spcAft>
              <a:buSzPts val="2400"/>
              <a:buChar char="•"/>
            </a:pPr>
            <a:r>
              <a:rPr lang="es"/>
              <a:t>Haga los arreglos de transportación hacia la cirugía y de regreso </a:t>
            </a:r>
            <a:endParaRPr dirty="0"/>
          </a:p>
          <a:p>
            <a:pPr marL="342900" lvl="0" indent="-190500" algn="l" rtl="0">
              <a:lnSpc>
                <a:spcPct val="100000"/>
              </a:lnSpc>
              <a:spcBef>
                <a:spcPts val="1000"/>
              </a:spcBef>
              <a:spcAft>
                <a:spcPts val="0"/>
              </a:spcAft>
              <a:buSzPts val="2400"/>
              <a:buNone/>
            </a:pPr>
            <a:endParaRPr dirty="0"/>
          </a:p>
          <a:p>
            <a:pPr marL="0" lvl="0" indent="0" algn="l" rtl="0">
              <a:lnSpc>
                <a:spcPct val="100000"/>
              </a:lnSpc>
              <a:spcBef>
                <a:spcPts val="1000"/>
              </a:spcBef>
              <a:spcAft>
                <a:spcPts val="0"/>
              </a:spcAft>
              <a:buSzPts val="2400"/>
              <a:buNone/>
            </a:pPr>
            <a:endParaRPr dirty="0"/>
          </a:p>
        </p:txBody>
      </p:sp>
      <p:sp>
        <p:nvSpPr>
          <p:cNvPr id="343" name="Google Shape;343;p30"/>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
            </a:r>
            <a:br>
              <a:rPr lang="es"/>
            </a:br>
            <a:r>
              <a:rPr lang="es"/>
              <a:t>Cosas que debe mantener en mente mientras se prepara...</a:t>
            </a:r>
            <a:endParaRPr dirty="0"/>
          </a:p>
        </p:txBody>
      </p:sp>
    </p:spTree>
    <p:extLst>
      <p:ext uri="{BB962C8B-B14F-4D97-AF65-F5344CB8AC3E}">
        <p14:creationId xmlns:p14="http://schemas.microsoft.com/office/powerpoint/2010/main" val="3325008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1"/>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73</a:t>
            </a:fld>
            <a:endParaRPr dirty="0"/>
          </a:p>
        </p:txBody>
      </p:sp>
      <p:sp>
        <p:nvSpPr>
          <p:cNvPr id="349" name="Google Shape;349;p31"/>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Clr>
                <a:srgbClr val="0070C0"/>
              </a:buClr>
              <a:buSzPts val="1080"/>
              <a:buNone/>
            </a:pPr>
            <a:r>
              <a:rPr lang="es">
                <a:solidFill>
                  <a:srgbClr val="FF950E"/>
                </a:solidFill>
              </a:rPr>
              <a:t>Cuidado de la incisión:</a:t>
            </a:r>
            <a:endParaRPr dirty="0"/>
          </a:p>
          <a:p>
            <a:pPr marL="468000" lvl="1" indent="-252000" algn="l" rtl="0">
              <a:lnSpc>
                <a:spcPct val="100000"/>
              </a:lnSpc>
              <a:spcBef>
                <a:spcPts val="1000"/>
              </a:spcBef>
              <a:spcAft>
                <a:spcPts val="0"/>
              </a:spcAft>
              <a:buClr>
                <a:srgbClr val="000000"/>
              </a:buClr>
              <a:buSzPts val="2400"/>
              <a:buFont typeface="Arial"/>
              <a:buChar char="•"/>
            </a:pPr>
            <a:r>
              <a:rPr lang="es" sz="2400">
                <a:solidFill>
                  <a:srgbClr val="000000"/>
                </a:solidFill>
              </a:rPr>
              <a:t>Su incisión debe permanecer limpia y seca.</a:t>
            </a:r>
            <a:endParaRPr dirty="0"/>
          </a:p>
          <a:p>
            <a:pPr marL="468000" lvl="1" indent="-252000" algn="l" rtl="0">
              <a:lnSpc>
                <a:spcPct val="100000"/>
              </a:lnSpc>
              <a:spcBef>
                <a:spcPts val="1000"/>
              </a:spcBef>
              <a:spcAft>
                <a:spcPts val="0"/>
              </a:spcAft>
              <a:buClr>
                <a:srgbClr val="000000"/>
              </a:buClr>
              <a:buSzPts val="2400"/>
              <a:buFont typeface="Arial"/>
              <a:buChar char="•"/>
            </a:pPr>
            <a:r>
              <a:rPr lang="es" sz="2400">
                <a:solidFill>
                  <a:srgbClr val="000000"/>
                </a:solidFill>
              </a:rPr>
              <a:t>Si su cirujano ha usado un vendaje a prueba de agua, puede bañarse</a:t>
            </a:r>
            <a:endParaRPr dirty="0"/>
          </a:p>
          <a:p>
            <a:pPr marL="468000" lvl="1" indent="-277399" algn="l" rtl="0">
              <a:spcBef>
                <a:spcPts val="1000"/>
              </a:spcBef>
              <a:spcAft>
                <a:spcPts val="0"/>
              </a:spcAft>
              <a:buClr>
                <a:srgbClr val="000000"/>
              </a:buClr>
              <a:buSzPts val="2400"/>
              <a:buChar char="•"/>
            </a:pPr>
            <a:r>
              <a:rPr lang="es" sz="2400"/>
              <a:t>No lo sumerja en agua como una tina de baño o una bañera de hidromasaje hasta que su cirujano lo autorice.</a:t>
            </a:r>
            <a:endParaRPr dirty="0"/>
          </a:p>
          <a:p>
            <a:pPr marL="468000" lvl="1" indent="-252000" algn="l" rtl="0">
              <a:lnSpc>
                <a:spcPct val="100000"/>
              </a:lnSpc>
              <a:spcBef>
                <a:spcPts val="1000"/>
              </a:spcBef>
              <a:spcAft>
                <a:spcPts val="0"/>
              </a:spcAft>
              <a:buClr>
                <a:srgbClr val="000000"/>
              </a:buClr>
              <a:buSzPts val="2400"/>
              <a:buFont typeface="Arial"/>
              <a:buChar char="•"/>
            </a:pPr>
            <a:r>
              <a:rPr lang="es" sz="2400">
                <a:solidFill>
                  <a:srgbClr val="000000"/>
                </a:solidFill>
              </a:rPr>
              <a:t>No ponga ninguna crema en su incisión a menos que se lo indique su médico.</a:t>
            </a:r>
            <a:endParaRPr dirty="0"/>
          </a:p>
          <a:p>
            <a:pPr marL="468000" lvl="1" indent="-252000" algn="l" rtl="0">
              <a:lnSpc>
                <a:spcPct val="100000"/>
              </a:lnSpc>
              <a:spcBef>
                <a:spcPts val="1000"/>
              </a:spcBef>
              <a:spcAft>
                <a:spcPts val="0"/>
              </a:spcAft>
              <a:buClr>
                <a:srgbClr val="000000"/>
              </a:buClr>
              <a:buSzPts val="2400"/>
              <a:buFont typeface="Arial"/>
              <a:buChar char="•"/>
            </a:pPr>
            <a:r>
              <a:rPr lang="es" sz="2400">
                <a:solidFill>
                  <a:srgbClr val="000000"/>
                </a:solidFill>
              </a:rPr>
              <a:t>Evite tocar su incisión.</a:t>
            </a:r>
            <a:endParaRPr dirty="0"/>
          </a:p>
          <a:p>
            <a:pPr marL="342900" lvl="0" indent="-190500" algn="l" rtl="0">
              <a:lnSpc>
                <a:spcPct val="100000"/>
              </a:lnSpc>
              <a:spcBef>
                <a:spcPts val="1000"/>
              </a:spcBef>
              <a:spcAft>
                <a:spcPts val="0"/>
              </a:spcAft>
              <a:buSzPts val="2400"/>
              <a:buNone/>
            </a:pPr>
            <a:endParaRPr dirty="0"/>
          </a:p>
        </p:txBody>
      </p:sp>
      <p:sp>
        <p:nvSpPr>
          <p:cNvPr id="350" name="Google Shape;350;p31"/>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D95E00"/>
              </a:buClr>
              <a:buSzPts val="2800"/>
              <a:buFont typeface="Calibri"/>
              <a:buNone/>
            </a:pPr>
            <a:r>
              <a:rPr lang="es">
                <a:solidFill>
                  <a:srgbClr val="D95E00"/>
                </a:solidFill>
              </a:rPr>
              <a:t>Instrucciones de Alta</a:t>
            </a:r>
            <a:endParaRPr dirty="0"/>
          </a:p>
        </p:txBody>
      </p:sp>
      <p:pic>
        <p:nvPicPr>
          <p:cNvPr id="351" name="Google Shape;351;p31" descr="21AEdrrpShL"/>
          <p:cNvPicPr preferRelativeResize="0"/>
          <p:nvPr/>
        </p:nvPicPr>
        <p:blipFill rotWithShape="1">
          <a:blip r:embed="rId3">
            <a:alphaModFix/>
          </a:blip>
          <a:srcRect l="12698" t="12698" r="14285" b="17460"/>
          <a:stretch/>
        </p:blipFill>
        <p:spPr>
          <a:xfrm>
            <a:off x="6449703" y="311968"/>
            <a:ext cx="2235510" cy="2138314"/>
          </a:xfrm>
          <a:prstGeom prst="rect">
            <a:avLst/>
          </a:prstGeom>
          <a:noFill/>
          <a:ln>
            <a:noFill/>
          </a:ln>
        </p:spPr>
      </p:pic>
      <p:pic>
        <p:nvPicPr>
          <p:cNvPr id="352" name="Google Shape;352;p31"/>
          <p:cNvPicPr preferRelativeResize="0"/>
          <p:nvPr/>
        </p:nvPicPr>
        <p:blipFill rotWithShape="1">
          <a:blip r:embed="rId4">
            <a:alphaModFix/>
          </a:blip>
          <a:srcRect/>
          <a:stretch/>
        </p:blipFill>
        <p:spPr>
          <a:xfrm>
            <a:off x="4888582" y="4506012"/>
            <a:ext cx="2855993" cy="2141995"/>
          </a:xfrm>
          <a:prstGeom prst="rect">
            <a:avLst/>
          </a:prstGeom>
          <a:noFill/>
          <a:ln>
            <a:noFill/>
          </a:ln>
        </p:spPr>
      </p:pic>
    </p:spTree>
    <p:extLst>
      <p:ext uri="{BB962C8B-B14F-4D97-AF65-F5344CB8AC3E}">
        <p14:creationId xmlns:p14="http://schemas.microsoft.com/office/powerpoint/2010/main" val="567850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32"/>
          <p:cNvPicPr preferRelativeResize="0"/>
          <p:nvPr/>
        </p:nvPicPr>
        <p:blipFill rotWithShape="1">
          <a:blip r:embed="rId3">
            <a:alphaModFix/>
          </a:blip>
          <a:srcRect/>
          <a:stretch/>
        </p:blipFill>
        <p:spPr>
          <a:xfrm>
            <a:off x="6508096" y="4977353"/>
            <a:ext cx="2362528" cy="1670654"/>
          </a:xfrm>
          <a:prstGeom prst="rect">
            <a:avLst/>
          </a:prstGeom>
          <a:noFill/>
          <a:ln>
            <a:noFill/>
          </a:ln>
        </p:spPr>
      </p:pic>
      <p:sp>
        <p:nvSpPr>
          <p:cNvPr id="358" name="Google Shape;358;p32"/>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74</a:t>
            </a:fld>
            <a:endParaRPr dirty="0"/>
          </a:p>
        </p:txBody>
      </p:sp>
      <p:sp>
        <p:nvSpPr>
          <p:cNvPr id="359" name="Google Shape;359;p32"/>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0" algn="l" rtl="0">
              <a:lnSpc>
                <a:spcPct val="90000"/>
              </a:lnSpc>
              <a:spcBef>
                <a:spcPts val="0"/>
              </a:spcBef>
              <a:spcAft>
                <a:spcPts val="0"/>
              </a:spcAft>
              <a:buClr>
                <a:srgbClr val="0070C0"/>
              </a:buClr>
              <a:buSzPts val="999"/>
              <a:buNone/>
            </a:pPr>
            <a:endParaRPr sz="2220" dirty="0">
              <a:solidFill>
                <a:srgbClr val="FF950E"/>
              </a:solidFill>
            </a:endParaRPr>
          </a:p>
          <a:p>
            <a:pPr marL="342900" lvl="0" indent="0" algn="l" rtl="0">
              <a:lnSpc>
                <a:spcPct val="90000"/>
              </a:lnSpc>
              <a:spcBef>
                <a:spcPts val="1000"/>
              </a:spcBef>
              <a:spcAft>
                <a:spcPts val="0"/>
              </a:spcAft>
              <a:buClr>
                <a:srgbClr val="0070C0"/>
              </a:buClr>
              <a:buSzPts val="999"/>
              <a:buNone/>
            </a:pPr>
            <a:r>
              <a:rPr lang="es" sz="2220">
                <a:solidFill>
                  <a:srgbClr val="FF950E"/>
                </a:solidFill>
              </a:rPr>
              <a:t>Actividad:</a:t>
            </a:r>
            <a:endParaRPr dirty="0"/>
          </a:p>
          <a:p>
            <a:pPr marL="468000" lvl="1" indent="-252000" algn="l" rtl="0">
              <a:lnSpc>
                <a:spcPct val="90000"/>
              </a:lnSpc>
              <a:spcBef>
                <a:spcPts val="1000"/>
              </a:spcBef>
              <a:spcAft>
                <a:spcPts val="0"/>
              </a:spcAft>
              <a:buClr>
                <a:srgbClr val="000000"/>
              </a:buClr>
              <a:buSzPts val="2220"/>
              <a:buFont typeface="Arial"/>
              <a:buChar char="•"/>
            </a:pPr>
            <a:r>
              <a:rPr lang="es" sz="2220">
                <a:solidFill>
                  <a:srgbClr val="000000"/>
                </a:solidFill>
              </a:rPr>
              <a:t>Continúe a </a:t>
            </a:r>
            <a:r>
              <a:rPr lang="es" sz="2220" b="1">
                <a:solidFill>
                  <a:srgbClr val="000000"/>
                </a:solidFill>
              </a:rPr>
              <a:t>aumentar su nivel de actividad</a:t>
            </a:r>
            <a:r>
              <a:rPr lang="es" sz="2220">
                <a:solidFill>
                  <a:srgbClr val="000000"/>
                </a:solidFill>
              </a:rPr>
              <a:t>, según las indicaciones de su médico y fisioterapeuta.</a:t>
            </a:r>
            <a:endParaRPr dirty="0"/>
          </a:p>
          <a:p>
            <a:pPr marL="468000" lvl="1" indent="-252000" algn="l" rtl="0">
              <a:lnSpc>
                <a:spcPct val="90000"/>
              </a:lnSpc>
              <a:spcBef>
                <a:spcPts val="1000"/>
              </a:spcBef>
              <a:spcAft>
                <a:spcPts val="0"/>
              </a:spcAft>
              <a:buClr>
                <a:srgbClr val="000000"/>
              </a:buClr>
              <a:buSzPts val="2220"/>
              <a:buFont typeface="Arial"/>
              <a:buChar char="•"/>
            </a:pPr>
            <a:r>
              <a:rPr lang="es" sz="2220" b="1">
                <a:solidFill>
                  <a:srgbClr val="000000"/>
                </a:solidFill>
              </a:rPr>
              <a:t>Levántese y muévase </a:t>
            </a:r>
            <a:r>
              <a:rPr lang="es" sz="2220">
                <a:solidFill>
                  <a:srgbClr val="000000"/>
                </a:solidFill>
              </a:rPr>
              <a:t>durante el día cada 45 minutos para mantener la circulación.</a:t>
            </a:r>
            <a:endParaRPr sz="2220" dirty="0">
              <a:solidFill>
                <a:srgbClr val="000000"/>
              </a:solidFill>
            </a:endParaRPr>
          </a:p>
          <a:p>
            <a:pPr marL="342900" lvl="0" indent="0" algn="l" rtl="0">
              <a:lnSpc>
                <a:spcPct val="90000"/>
              </a:lnSpc>
              <a:spcBef>
                <a:spcPts val="1000"/>
              </a:spcBef>
              <a:spcAft>
                <a:spcPts val="0"/>
              </a:spcAft>
              <a:buClr>
                <a:srgbClr val="0070C0"/>
              </a:buClr>
              <a:buSzPts val="999"/>
              <a:buNone/>
            </a:pPr>
            <a:r>
              <a:rPr lang="es" sz="2220">
                <a:solidFill>
                  <a:srgbClr val="FF950E"/>
                </a:solidFill>
              </a:rPr>
              <a:t>Recordatorios:</a:t>
            </a:r>
            <a:endParaRPr dirty="0"/>
          </a:p>
          <a:p>
            <a:pPr marL="468000" lvl="0" indent="0" algn="l" rtl="0">
              <a:lnSpc>
                <a:spcPct val="90000"/>
              </a:lnSpc>
              <a:spcBef>
                <a:spcPts val="1000"/>
              </a:spcBef>
              <a:spcAft>
                <a:spcPts val="0"/>
              </a:spcAft>
              <a:buClr>
                <a:schemeClr val="dk1"/>
              </a:buClr>
              <a:buSzPts val="1100"/>
              <a:buFont typeface="Arial"/>
              <a:buNone/>
            </a:pPr>
            <a:r>
              <a:rPr lang="es" sz="2220">
                <a:solidFill>
                  <a:srgbClr val="000000"/>
                </a:solidFill>
              </a:rPr>
              <a:t>Avise a su dentista y otros médicos que ha tenido una cirugía de reemplazo de articulación.</a:t>
            </a:r>
            <a:endParaRPr sz="2220" dirty="0">
              <a:solidFill>
                <a:srgbClr val="000000"/>
              </a:solidFill>
            </a:endParaRPr>
          </a:p>
          <a:p>
            <a:pPr marL="468000" lvl="0" indent="0" algn="l" rtl="0">
              <a:lnSpc>
                <a:spcPct val="90000"/>
              </a:lnSpc>
              <a:spcBef>
                <a:spcPts val="1000"/>
              </a:spcBef>
              <a:spcAft>
                <a:spcPts val="0"/>
              </a:spcAft>
              <a:buClr>
                <a:schemeClr val="dk1"/>
              </a:buClr>
              <a:buSzPts val="1100"/>
              <a:buNone/>
            </a:pPr>
            <a:r>
              <a:rPr lang="es" sz="2220">
                <a:solidFill>
                  <a:srgbClr val="000000"/>
                </a:solidFill>
              </a:rPr>
              <a:t>Es posible que necesite antibióticos antes de algún</a:t>
            </a:r>
            <a:endParaRPr sz="2220" dirty="0">
              <a:solidFill>
                <a:srgbClr val="000000"/>
              </a:solidFill>
            </a:endParaRPr>
          </a:p>
          <a:p>
            <a:pPr marL="468000" lvl="0" indent="0" algn="l" rtl="0">
              <a:lnSpc>
                <a:spcPct val="90000"/>
              </a:lnSpc>
              <a:spcBef>
                <a:spcPts val="1000"/>
              </a:spcBef>
              <a:spcAft>
                <a:spcPts val="0"/>
              </a:spcAft>
              <a:buClr>
                <a:schemeClr val="dk1"/>
              </a:buClr>
              <a:buSzPts val="1100"/>
              <a:buNone/>
            </a:pPr>
            <a:r>
              <a:rPr lang="es" sz="2220">
                <a:solidFill>
                  <a:srgbClr val="000000"/>
                </a:solidFill>
              </a:rPr>
              <a:t>trabajo dental u otros procedimientos quirúrgicos</a:t>
            </a:r>
            <a:endParaRPr sz="2220" dirty="0">
              <a:solidFill>
                <a:srgbClr val="000000"/>
              </a:solidFill>
            </a:endParaRPr>
          </a:p>
          <a:p>
            <a:pPr marL="468000" lvl="0" indent="0" algn="l" rtl="0">
              <a:lnSpc>
                <a:spcPct val="90000"/>
              </a:lnSpc>
              <a:spcBef>
                <a:spcPts val="1000"/>
              </a:spcBef>
              <a:spcAft>
                <a:spcPts val="0"/>
              </a:spcAft>
              <a:buClr>
                <a:schemeClr val="dk1"/>
              </a:buClr>
              <a:buSzPts val="1100"/>
              <a:buFont typeface="Arial"/>
              <a:buNone/>
            </a:pPr>
            <a:r>
              <a:rPr lang="es" sz="2220">
                <a:solidFill>
                  <a:srgbClr val="000000"/>
                </a:solidFill>
              </a:rPr>
              <a:t>o invasivos.</a:t>
            </a:r>
            <a:endParaRPr sz="2220" dirty="0">
              <a:solidFill>
                <a:srgbClr val="000000"/>
              </a:solidFill>
            </a:endParaRPr>
          </a:p>
          <a:p>
            <a:pPr marL="468000" lvl="1" indent="0" algn="l" rtl="0">
              <a:lnSpc>
                <a:spcPct val="90000"/>
              </a:lnSpc>
              <a:spcBef>
                <a:spcPts val="1000"/>
              </a:spcBef>
              <a:spcAft>
                <a:spcPts val="0"/>
              </a:spcAft>
              <a:buClr>
                <a:srgbClr val="000000"/>
              </a:buClr>
              <a:buSzPts val="2220"/>
              <a:buNone/>
            </a:pPr>
            <a:endParaRPr sz="2220" dirty="0">
              <a:solidFill>
                <a:srgbClr val="000000"/>
              </a:solidFill>
            </a:endParaRPr>
          </a:p>
          <a:p>
            <a:pPr marL="342900" lvl="0" indent="-342900" algn="l" rtl="0">
              <a:lnSpc>
                <a:spcPct val="90000"/>
              </a:lnSpc>
              <a:spcBef>
                <a:spcPts val="1000"/>
              </a:spcBef>
              <a:spcAft>
                <a:spcPts val="0"/>
              </a:spcAft>
              <a:buClr>
                <a:srgbClr val="0070C0"/>
              </a:buClr>
              <a:buSzPts val="999"/>
              <a:buNone/>
            </a:pPr>
            <a:endParaRPr sz="2220" dirty="0">
              <a:solidFill>
                <a:srgbClr val="000000"/>
              </a:solidFill>
            </a:endParaRPr>
          </a:p>
          <a:p>
            <a:pPr marL="342900" lvl="0" indent="-201930" algn="l" rtl="0">
              <a:lnSpc>
                <a:spcPct val="90000"/>
              </a:lnSpc>
              <a:spcBef>
                <a:spcPts val="1000"/>
              </a:spcBef>
              <a:spcAft>
                <a:spcPts val="0"/>
              </a:spcAft>
              <a:buSzPts val="2220"/>
              <a:buNone/>
            </a:pPr>
            <a:endParaRPr sz="2220" dirty="0"/>
          </a:p>
        </p:txBody>
      </p:sp>
      <p:sp>
        <p:nvSpPr>
          <p:cNvPr id="360" name="Google Shape;360;p32"/>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2800"/>
              <a:buFont typeface="Calibri"/>
              <a:buNone/>
            </a:pPr>
            <a:r>
              <a:rPr lang="es"/>
              <a:t>Instrucciones de Alta</a:t>
            </a:r>
            <a:endParaRPr dirty="0">
              <a:solidFill>
                <a:srgbClr val="D95E00"/>
              </a:solidFill>
            </a:endParaRPr>
          </a:p>
        </p:txBody>
      </p:sp>
    </p:spTree>
    <p:extLst>
      <p:ext uri="{BB962C8B-B14F-4D97-AF65-F5344CB8AC3E}">
        <p14:creationId xmlns:p14="http://schemas.microsoft.com/office/powerpoint/2010/main" val="4141857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3"/>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75</a:t>
            </a:fld>
            <a:endParaRPr dirty="0"/>
          </a:p>
        </p:txBody>
      </p:sp>
      <p:sp>
        <p:nvSpPr>
          <p:cNvPr id="367" name="Google Shape;367;p33"/>
          <p:cNvSpPr txBox="1">
            <a:spLocks noGrp="1"/>
          </p:cNvSpPr>
          <p:nvPr>
            <p:ph type="body" idx="1"/>
          </p:nvPr>
        </p:nvSpPr>
        <p:spPr>
          <a:xfrm>
            <a:off x="795469" y="1304925"/>
            <a:ext cx="4634400" cy="4719600"/>
          </a:xfrm>
          <a:prstGeom prst="rect">
            <a:avLst/>
          </a:prstGeom>
          <a:noFill/>
          <a:ln>
            <a:noFill/>
          </a:ln>
        </p:spPr>
        <p:txBody>
          <a:bodyPr spcFirstLastPara="1" wrap="square" lIns="0" tIns="0" rIns="0" bIns="0" anchor="t" anchorCtr="0">
            <a:normAutofit lnSpcReduction="10000"/>
          </a:bodyPr>
          <a:lstStyle/>
          <a:p>
            <a:pPr marL="342900" lvl="0" indent="0" algn="l" rtl="0">
              <a:lnSpc>
                <a:spcPct val="80000"/>
              </a:lnSpc>
              <a:spcBef>
                <a:spcPts val="0"/>
              </a:spcBef>
              <a:spcAft>
                <a:spcPts val="0"/>
              </a:spcAft>
              <a:buClr>
                <a:srgbClr val="0070C0"/>
              </a:buClr>
              <a:buSzPts val="918"/>
              <a:buNone/>
            </a:pPr>
            <a:r>
              <a:rPr lang="es" sz="2040">
                <a:solidFill>
                  <a:srgbClr val="FF950E"/>
                </a:solidFill>
              </a:rPr>
              <a:t>Medicamento</a:t>
            </a:r>
            <a:endParaRPr dirty="0"/>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Tome su medicamento para el dolor y cualquier otro medicamento recetado por su médico.</a:t>
            </a:r>
            <a:endParaRPr dirty="0"/>
          </a:p>
          <a:p>
            <a:pPr marL="468000" lvl="1" indent="0" algn="l" rtl="0">
              <a:lnSpc>
                <a:spcPct val="80000"/>
              </a:lnSpc>
              <a:spcBef>
                <a:spcPts val="1000"/>
              </a:spcBef>
              <a:spcAft>
                <a:spcPts val="0"/>
              </a:spcAft>
              <a:buClr>
                <a:schemeClr val="dk1"/>
              </a:buClr>
              <a:buSzPts val="2040"/>
              <a:buNone/>
            </a:pPr>
            <a:endParaRPr sz="2040" dirty="0">
              <a:solidFill>
                <a:srgbClr val="000000"/>
              </a:solidFill>
            </a:endParaRPr>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Los medicamentos para el dolor pueden ser estreñidores, así que recuerde aumentar su consumo de agua y aumentar los alimentos ricos en fibra en su dieta. Su cirujano puede indicarle que tome un ablandador de heces para prevenir el estreñimiento.</a:t>
            </a:r>
            <a:endParaRPr dirty="0"/>
          </a:p>
          <a:p>
            <a:pPr marL="468000" lvl="1" indent="0" algn="l" rtl="0">
              <a:lnSpc>
                <a:spcPct val="80000"/>
              </a:lnSpc>
              <a:spcBef>
                <a:spcPts val="1000"/>
              </a:spcBef>
              <a:spcAft>
                <a:spcPts val="0"/>
              </a:spcAft>
              <a:buClr>
                <a:schemeClr val="dk1"/>
              </a:buClr>
              <a:buSzPts val="2040"/>
              <a:buNone/>
            </a:pPr>
            <a:endParaRPr sz="2040" dirty="0">
              <a:solidFill>
                <a:srgbClr val="000000"/>
              </a:solidFill>
            </a:endParaRPr>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Si le han recetado un anticoagulante para la prevención de coágulos de sangre, recuerde continuar con las instrucciones de su médico.</a:t>
            </a:r>
            <a:endParaRPr dirty="0"/>
          </a:p>
          <a:p>
            <a:pPr marL="342900" lvl="0" indent="-213359" algn="l" rtl="0">
              <a:lnSpc>
                <a:spcPct val="80000"/>
              </a:lnSpc>
              <a:spcBef>
                <a:spcPts val="1000"/>
              </a:spcBef>
              <a:spcAft>
                <a:spcPts val="0"/>
              </a:spcAft>
              <a:buSzPts val="2040"/>
              <a:buNone/>
            </a:pPr>
            <a:endParaRPr sz="2040" dirty="0"/>
          </a:p>
        </p:txBody>
      </p:sp>
      <p:sp>
        <p:nvSpPr>
          <p:cNvPr id="368" name="Google Shape;368;p33"/>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2800"/>
              <a:buFont typeface="Calibri"/>
              <a:buNone/>
            </a:pPr>
            <a:r>
              <a:rPr lang="es"/>
              <a:t>Instrucciones de Alta</a:t>
            </a:r>
            <a:endParaRPr dirty="0">
              <a:solidFill>
                <a:srgbClr val="D95E00"/>
              </a:solidFill>
            </a:endParaRPr>
          </a:p>
        </p:txBody>
      </p:sp>
      <p:pic>
        <p:nvPicPr>
          <p:cNvPr id="369" name="Google Shape;369;p33" descr="C:\Users\dmegnia\Pictures\Constipation-831015_JPG.jpg"/>
          <p:cNvPicPr preferRelativeResize="0"/>
          <p:nvPr/>
        </p:nvPicPr>
        <p:blipFill rotWithShape="1">
          <a:blip r:embed="rId3">
            <a:alphaModFix/>
          </a:blip>
          <a:srcRect/>
          <a:stretch/>
        </p:blipFill>
        <p:spPr>
          <a:xfrm>
            <a:off x="6052008" y="2281287"/>
            <a:ext cx="2633205" cy="3120272"/>
          </a:xfrm>
          <a:prstGeom prst="rect">
            <a:avLst/>
          </a:prstGeom>
          <a:noFill/>
          <a:ln>
            <a:noFill/>
          </a:ln>
        </p:spPr>
      </p:pic>
    </p:spTree>
    <p:extLst>
      <p:ext uri="{BB962C8B-B14F-4D97-AF65-F5344CB8AC3E}">
        <p14:creationId xmlns:p14="http://schemas.microsoft.com/office/powerpoint/2010/main" val="269719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4"/>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76</a:t>
            </a:fld>
            <a:endParaRPr dirty="0"/>
          </a:p>
        </p:txBody>
      </p:sp>
      <p:sp>
        <p:nvSpPr>
          <p:cNvPr id="375" name="Google Shape;375;p34"/>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342900" lvl="0" indent="-342900" algn="l" rtl="0">
              <a:lnSpc>
                <a:spcPct val="90000"/>
              </a:lnSpc>
              <a:spcBef>
                <a:spcPts val="0"/>
              </a:spcBef>
              <a:spcAft>
                <a:spcPts val="0"/>
              </a:spcAft>
              <a:buSzPts val="2400"/>
              <a:buChar char="•"/>
            </a:pPr>
            <a:r>
              <a:rPr lang="es"/>
              <a:t>Solo tome la cantidad de medicamento para el dolor que le haya recetado su médico </a:t>
            </a:r>
            <a:endParaRPr dirty="0"/>
          </a:p>
          <a:p>
            <a:pPr marL="342900" lvl="0" indent="-342900" algn="l" rtl="0">
              <a:lnSpc>
                <a:spcPct val="90000"/>
              </a:lnSpc>
              <a:spcBef>
                <a:spcPts val="1000"/>
              </a:spcBef>
              <a:spcAft>
                <a:spcPts val="0"/>
              </a:spcAft>
              <a:buSzPts val="2400"/>
              <a:buChar char="•"/>
            </a:pPr>
            <a:r>
              <a:rPr lang="es">
                <a:latin typeface="Arial"/>
                <a:ea typeface="Arial"/>
                <a:cs typeface="Arial"/>
                <a:sym typeface="Arial"/>
              </a:rPr>
              <a:t>Lleve un registro en un bloc de notas o calendario de con qué frecuencia y a qué hora está tomando su analgésico</a:t>
            </a:r>
            <a:r>
              <a:rPr lang="es"/>
              <a:t> </a:t>
            </a:r>
            <a:endParaRPr dirty="0"/>
          </a:p>
          <a:p>
            <a:pPr marL="342900" lvl="0" indent="-342900" algn="l" rtl="0">
              <a:lnSpc>
                <a:spcPct val="90000"/>
              </a:lnSpc>
              <a:spcBef>
                <a:spcPts val="1000"/>
              </a:spcBef>
              <a:spcAft>
                <a:spcPts val="0"/>
              </a:spcAft>
              <a:buSzPts val="2400"/>
              <a:buChar char="•"/>
            </a:pPr>
            <a:r>
              <a:rPr lang="es"/>
              <a:t>No mezcle alcohol o medicamentos sedantes como Valium, Ativan o Xanax con opioides. </a:t>
            </a:r>
            <a:endParaRPr dirty="0"/>
          </a:p>
          <a:p>
            <a:pPr marL="342900" lvl="0" indent="-342900" algn="l" rtl="0">
              <a:lnSpc>
                <a:spcPct val="90000"/>
              </a:lnSpc>
              <a:spcBef>
                <a:spcPts val="1000"/>
              </a:spcBef>
              <a:spcAft>
                <a:spcPts val="0"/>
              </a:spcAft>
              <a:buSzPts val="2400"/>
              <a:buChar char="•"/>
            </a:pPr>
            <a:r>
              <a:rPr lang="es"/>
              <a:t>Tome la MENOR cantidad de medicamento opioide que necesita para que el dolor sea tolerable </a:t>
            </a:r>
            <a:endParaRPr dirty="0"/>
          </a:p>
          <a:p>
            <a:pPr marL="468000" lvl="1" indent="-252000" algn="l" rtl="0">
              <a:lnSpc>
                <a:spcPct val="90000"/>
              </a:lnSpc>
              <a:spcBef>
                <a:spcPts val="1000"/>
              </a:spcBef>
              <a:spcAft>
                <a:spcPts val="0"/>
              </a:spcAft>
              <a:buSzPts val="1800"/>
              <a:buChar char="–"/>
            </a:pPr>
            <a:r>
              <a:rPr lang="es" sz="1800"/>
              <a:t>Pruebe otras técnicas como hielo, distracción, relajación, etc.</a:t>
            </a:r>
            <a:endParaRPr dirty="0"/>
          </a:p>
          <a:p>
            <a:pPr marL="468000" lvl="1" indent="-252000" algn="l" rtl="0">
              <a:lnSpc>
                <a:spcPct val="90000"/>
              </a:lnSpc>
              <a:spcBef>
                <a:spcPts val="1200"/>
              </a:spcBef>
              <a:spcAft>
                <a:spcPts val="0"/>
              </a:spcAft>
              <a:buSzPts val="1800"/>
              <a:buChar char="–"/>
            </a:pPr>
            <a:r>
              <a:rPr lang="es" sz="1800"/>
              <a:t>Tome medicamentos no opioides como Tylenol * para ayudar a controlar el dolor.</a:t>
            </a:r>
            <a:endParaRPr dirty="0"/>
          </a:p>
          <a:p>
            <a:pPr marL="468000" lvl="1" indent="-252000" algn="l" rtl="0">
              <a:lnSpc>
                <a:spcPct val="90000"/>
              </a:lnSpc>
              <a:spcBef>
                <a:spcPts val="1200"/>
              </a:spcBef>
              <a:spcAft>
                <a:spcPts val="0"/>
              </a:spcAft>
              <a:buSzPts val="1800"/>
              <a:buChar char="–"/>
            </a:pPr>
            <a:r>
              <a:rPr lang="es" sz="1800"/>
              <a:t>TENGA EN CUENTA QUE NORCO, VICODIN Y PERCOCET TIENEN TYLENOL EN ELLOS - NUNCA TOME MÁS DE 3000 -4000 MG POR DÍA</a:t>
            </a:r>
            <a:endParaRPr dirty="0"/>
          </a:p>
          <a:p>
            <a:pPr marL="342900" lvl="0" indent="-190500" algn="l" rtl="0">
              <a:lnSpc>
                <a:spcPct val="90000"/>
              </a:lnSpc>
              <a:spcBef>
                <a:spcPts val="1200"/>
              </a:spcBef>
              <a:spcAft>
                <a:spcPts val="0"/>
              </a:spcAft>
              <a:buSzPts val="2400"/>
              <a:buNone/>
            </a:pPr>
            <a:endParaRPr dirty="0"/>
          </a:p>
        </p:txBody>
      </p:sp>
      <p:sp>
        <p:nvSpPr>
          <p:cNvPr id="376" name="Google Shape;376;p34"/>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a:t>Seguridad de Medicamentos para el dolor</a:t>
            </a:r>
            <a:endParaRPr dirty="0"/>
          </a:p>
        </p:txBody>
      </p:sp>
    </p:spTree>
    <p:extLst>
      <p:ext uri="{BB962C8B-B14F-4D97-AF65-F5344CB8AC3E}">
        <p14:creationId xmlns:p14="http://schemas.microsoft.com/office/powerpoint/2010/main" val="973894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35"/>
          <p:cNvPicPr preferRelativeResize="0"/>
          <p:nvPr/>
        </p:nvPicPr>
        <p:blipFill rotWithShape="1">
          <a:blip r:embed="rId3">
            <a:alphaModFix/>
          </a:blip>
          <a:srcRect/>
          <a:stretch/>
        </p:blipFill>
        <p:spPr>
          <a:xfrm>
            <a:off x="6423958" y="363538"/>
            <a:ext cx="1865967" cy="1898895"/>
          </a:xfrm>
          <a:prstGeom prst="rect">
            <a:avLst/>
          </a:prstGeom>
          <a:noFill/>
          <a:ln>
            <a:noFill/>
          </a:ln>
        </p:spPr>
      </p:pic>
      <p:sp>
        <p:nvSpPr>
          <p:cNvPr id="382" name="Google Shape;382;p35"/>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77</a:t>
            </a:fld>
            <a:endParaRPr dirty="0"/>
          </a:p>
        </p:txBody>
      </p:sp>
      <p:sp>
        <p:nvSpPr>
          <p:cNvPr id="383" name="Google Shape;383;p35"/>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a:bodyPr>
          <a:lstStyle/>
          <a:p>
            <a:pPr marL="0" lvl="0" indent="0" algn="l" rtl="0">
              <a:lnSpc>
                <a:spcPct val="80000"/>
              </a:lnSpc>
              <a:spcBef>
                <a:spcPts val="0"/>
              </a:spcBef>
              <a:spcAft>
                <a:spcPts val="0"/>
              </a:spcAft>
              <a:buSzPts val="2040"/>
              <a:buNone/>
            </a:pPr>
            <a:r>
              <a:rPr lang="es" sz="2040"/>
              <a:t>     Cuidado de incisión y manejo de la hinchazón:</a:t>
            </a:r>
            <a:endParaRPr dirty="0"/>
          </a:p>
          <a:p>
            <a:pPr marL="468000" lvl="1" indent="-252000" algn="l" rtl="0">
              <a:lnSpc>
                <a:spcPct val="80000"/>
              </a:lnSpc>
              <a:spcBef>
                <a:spcPts val="1000"/>
              </a:spcBef>
              <a:spcAft>
                <a:spcPts val="0"/>
              </a:spcAft>
              <a:buClr>
                <a:schemeClr val="dk1"/>
              </a:buClr>
              <a:buSzPts val="2040"/>
              <a:buFont typeface="Arial"/>
              <a:buChar char="•"/>
            </a:pPr>
            <a:r>
              <a:rPr lang="es" sz="2040"/>
              <a:t>Algo de drenaje es normal</a:t>
            </a:r>
            <a:endParaRPr dirty="0"/>
          </a:p>
          <a:p>
            <a:pPr marL="468000" lvl="1" indent="-252000" algn="l" rtl="0">
              <a:lnSpc>
                <a:spcPct val="80000"/>
              </a:lnSpc>
              <a:spcBef>
                <a:spcPts val="1200"/>
              </a:spcBef>
              <a:spcAft>
                <a:spcPts val="0"/>
              </a:spcAft>
              <a:buClr>
                <a:schemeClr val="dk1"/>
              </a:buClr>
              <a:buSzPts val="2040"/>
              <a:buFont typeface="Arial"/>
              <a:buChar char="•"/>
            </a:pPr>
            <a:r>
              <a:rPr lang="es" sz="2040"/>
              <a:t>La hinchazón y los moretones son comunes después de la cirugía.</a:t>
            </a:r>
            <a:endParaRPr sz="2040" dirty="0"/>
          </a:p>
          <a:p>
            <a:pPr marL="342900" lvl="0" indent="0" algn="l" rtl="0">
              <a:lnSpc>
                <a:spcPct val="80000"/>
              </a:lnSpc>
              <a:spcBef>
                <a:spcPts val="1200"/>
              </a:spcBef>
              <a:spcAft>
                <a:spcPts val="0"/>
              </a:spcAft>
              <a:buClr>
                <a:srgbClr val="0070C0"/>
              </a:buClr>
              <a:buSzPts val="918"/>
              <a:buNone/>
            </a:pPr>
            <a:r>
              <a:rPr lang="es" sz="2040">
                <a:solidFill>
                  <a:srgbClr val="FF950E"/>
                </a:solidFill>
              </a:rPr>
              <a:t>Cuándo llamar a su médico:</a:t>
            </a:r>
            <a:endParaRPr dirty="0"/>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Fiebre por encima de 101⁰ F</a:t>
            </a:r>
            <a:endParaRPr dirty="0"/>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Enrojecimiento, calor o drenaje inusual de su incisión</a:t>
            </a:r>
            <a:endParaRPr dirty="0"/>
          </a:p>
          <a:p>
            <a:pPr marL="468000" lvl="1" indent="-251999" algn="l" rtl="0">
              <a:lnSpc>
                <a:spcPct val="80000"/>
              </a:lnSpc>
              <a:spcBef>
                <a:spcPts val="1000"/>
              </a:spcBef>
              <a:spcAft>
                <a:spcPts val="0"/>
              </a:spcAft>
              <a:buClr>
                <a:srgbClr val="000000"/>
              </a:buClr>
              <a:buSzPts val="2040"/>
              <a:buFont typeface="Arial"/>
              <a:buChar char="•"/>
            </a:pPr>
            <a:r>
              <a:rPr lang="es" sz="2040">
                <a:solidFill>
                  <a:srgbClr val="000000"/>
                </a:solidFill>
              </a:rPr>
              <a:t>Dolor en el músculo de la pantorrilla que no es aliviado por medicamento</a:t>
            </a:r>
            <a:endParaRPr sz="2040" dirty="0">
              <a:solidFill>
                <a:srgbClr val="000000"/>
              </a:solidFill>
            </a:endParaRPr>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Sangre en la orina</a:t>
            </a:r>
            <a:endParaRPr dirty="0"/>
          </a:p>
          <a:p>
            <a:pPr marL="468000" lvl="1" indent="-252000" algn="l" rtl="0">
              <a:lnSpc>
                <a:spcPct val="80000"/>
              </a:lnSpc>
              <a:spcBef>
                <a:spcPts val="1000"/>
              </a:spcBef>
              <a:spcAft>
                <a:spcPts val="0"/>
              </a:spcAft>
              <a:buClr>
                <a:srgbClr val="000000"/>
              </a:buClr>
              <a:buSzPts val="2040"/>
              <a:buFont typeface="Arial"/>
              <a:buChar char="•"/>
            </a:pPr>
            <a:r>
              <a:rPr lang="es" sz="2040">
                <a:solidFill>
                  <a:srgbClr val="000000"/>
                </a:solidFill>
              </a:rPr>
              <a:t>Inicio repentino de dolor intenso o movimiento limitado en la articulación.</a:t>
            </a:r>
            <a:endParaRPr dirty="0"/>
          </a:p>
          <a:p>
            <a:pPr marL="468000" lvl="1" indent="0" algn="l" rtl="0">
              <a:lnSpc>
                <a:spcPct val="80000"/>
              </a:lnSpc>
              <a:spcBef>
                <a:spcPts val="1000"/>
              </a:spcBef>
              <a:spcAft>
                <a:spcPts val="0"/>
              </a:spcAft>
              <a:buClr>
                <a:srgbClr val="000000"/>
              </a:buClr>
              <a:buSzPts val="2720"/>
              <a:buNone/>
            </a:pPr>
            <a:r>
              <a:rPr lang="es" sz="2720">
                <a:solidFill>
                  <a:srgbClr val="000000"/>
                </a:solidFill>
              </a:rPr>
              <a:t>¡En cualquier otra situación, llame al 911, como DOLOR EN EL PECHO O DURACIÓN SÚBITA DE LA RESPIRACIÓN!</a:t>
            </a:r>
            <a:endParaRPr sz="2720" dirty="0">
              <a:solidFill>
                <a:srgbClr val="000000"/>
              </a:solidFill>
            </a:endParaRPr>
          </a:p>
          <a:p>
            <a:pPr marL="342900" lvl="0" indent="-213359" algn="l" rtl="0">
              <a:lnSpc>
                <a:spcPct val="80000"/>
              </a:lnSpc>
              <a:spcBef>
                <a:spcPts val="1000"/>
              </a:spcBef>
              <a:spcAft>
                <a:spcPts val="0"/>
              </a:spcAft>
              <a:buSzPts val="2040"/>
              <a:buNone/>
            </a:pPr>
            <a:endParaRPr sz="2040" dirty="0"/>
          </a:p>
        </p:txBody>
      </p:sp>
      <p:sp>
        <p:nvSpPr>
          <p:cNvPr id="384" name="Google Shape;384;p35"/>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2800"/>
              <a:buFont typeface="Calibri"/>
              <a:buNone/>
            </a:pPr>
            <a:r>
              <a:rPr lang="es"/>
              <a:t>Instrucciones de Alta</a:t>
            </a:r>
            <a:endParaRPr dirty="0">
              <a:solidFill>
                <a:srgbClr val="D95E00"/>
              </a:solidFill>
            </a:endParaRPr>
          </a:p>
        </p:txBody>
      </p:sp>
    </p:spTree>
    <p:extLst>
      <p:ext uri="{BB962C8B-B14F-4D97-AF65-F5344CB8AC3E}">
        <p14:creationId xmlns:p14="http://schemas.microsoft.com/office/powerpoint/2010/main" val="1036817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6"/>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78</a:t>
            </a:fld>
            <a:endParaRPr dirty="0"/>
          </a:p>
        </p:txBody>
      </p:sp>
      <p:sp>
        <p:nvSpPr>
          <p:cNvPr id="390" name="Google Shape;390;p36"/>
          <p:cNvSpPr txBox="1">
            <a:spLocks noGrp="1"/>
          </p:cNvSpPr>
          <p:nvPr>
            <p:ph type="body" idx="1"/>
          </p:nvPr>
        </p:nvSpPr>
        <p:spPr>
          <a:xfrm>
            <a:off x="457201" y="1381125"/>
            <a:ext cx="8228012" cy="4719638"/>
          </a:xfrm>
          <a:prstGeom prst="rect">
            <a:avLst/>
          </a:prstGeom>
          <a:noFill/>
          <a:ln>
            <a:noFill/>
          </a:ln>
        </p:spPr>
        <p:txBody>
          <a:bodyPr spcFirstLastPara="1" wrap="square" lIns="0" tIns="0" rIns="0" bIns="0" anchor="t" anchorCtr="0">
            <a:normAutofit fontScale="85000" lnSpcReduction="10000"/>
          </a:bodyPr>
          <a:lstStyle/>
          <a:p>
            <a:pPr marL="342900" lvl="0" indent="-342900" algn="l" rtl="0">
              <a:lnSpc>
                <a:spcPct val="100000"/>
              </a:lnSpc>
              <a:spcBef>
                <a:spcPts val="0"/>
              </a:spcBef>
              <a:spcAft>
                <a:spcPts val="0"/>
              </a:spcAft>
              <a:buSzPts val="2400"/>
              <a:buChar char="•"/>
            </a:pPr>
            <a:r>
              <a:rPr lang="es" dirty="0"/>
              <a:t>Pavilion Registración: 209-564-3100</a:t>
            </a:r>
            <a:endParaRPr dirty="0"/>
          </a:p>
          <a:p>
            <a:pPr marL="342900" lvl="0" indent="-342900" algn="l" rtl="0">
              <a:lnSpc>
                <a:spcPct val="100000"/>
              </a:lnSpc>
              <a:spcBef>
                <a:spcPts val="1000"/>
              </a:spcBef>
              <a:spcAft>
                <a:spcPts val="0"/>
              </a:spcAft>
              <a:buSzPts val="2400"/>
              <a:buChar char="•"/>
            </a:pPr>
            <a:r>
              <a:rPr lang="es" dirty="0"/>
              <a:t>Enfermera de Pre-Admisión:</a:t>
            </a:r>
            <a:endParaRPr dirty="0"/>
          </a:p>
          <a:p>
            <a:pPr marL="468000" lvl="1" indent="-252000" algn="l" rtl="0">
              <a:lnSpc>
                <a:spcPct val="100000"/>
              </a:lnSpc>
              <a:spcBef>
                <a:spcPts val="1000"/>
              </a:spcBef>
              <a:spcAft>
                <a:spcPts val="0"/>
              </a:spcAft>
              <a:buSzPts val="2000"/>
              <a:buChar char="–"/>
            </a:pPr>
            <a:r>
              <a:rPr lang="es" dirty="0"/>
              <a:t>Alma, </a:t>
            </a:r>
            <a:r>
              <a:rPr lang="es" dirty="0" smtClean="0"/>
              <a:t>RN: </a:t>
            </a:r>
            <a:r>
              <a:rPr lang="es" dirty="0"/>
              <a:t>209-564-3011</a:t>
            </a:r>
            <a:endParaRPr dirty="0"/>
          </a:p>
          <a:p>
            <a:pPr marL="468000" lvl="1" indent="-252000" algn="l" rtl="0">
              <a:lnSpc>
                <a:spcPct val="100000"/>
              </a:lnSpc>
              <a:spcBef>
                <a:spcPts val="1200"/>
              </a:spcBef>
              <a:spcAft>
                <a:spcPts val="0"/>
              </a:spcAft>
              <a:buSzPts val="2000"/>
              <a:buChar char="–"/>
            </a:pPr>
            <a:r>
              <a:rPr lang="es" dirty="0"/>
              <a:t>Nora, </a:t>
            </a:r>
            <a:r>
              <a:rPr lang="es" dirty="0" smtClean="0"/>
              <a:t>RN: </a:t>
            </a:r>
            <a:r>
              <a:rPr lang="es" dirty="0"/>
              <a:t>209-564-3012</a:t>
            </a:r>
            <a:endParaRPr dirty="0"/>
          </a:p>
          <a:p>
            <a:pPr marL="342900" lvl="0" indent="-342900" algn="l" rtl="0">
              <a:lnSpc>
                <a:spcPct val="100000"/>
              </a:lnSpc>
              <a:spcBef>
                <a:spcPts val="1200"/>
              </a:spcBef>
              <a:spcAft>
                <a:spcPts val="0"/>
              </a:spcAft>
              <a:buSzPts val="2400"/>
              <a:buChar char="•"/>
            </a:pPr>
            <a:r>
              <a:rPr lang="es" dirty="0"/>
              <a:t>Departamento Peri-operativo: </a:t>
            </a:r>
            <a:r>
              <a:rPr lang="es" dirty="0" smtClean="0"/>
              <a:t>209-564-5148</a:t>
            </a:r>
          </a:p>
          <a:p>
            <a:pPr marL="342900" lvl="0" indent="-342900" algn="l" rtl="0">
              <a:lnSpc>
                <a:spcPct val="100000"/>
              </a:lnSpc>
              <a:spcBef>
                <a:spcPts val="1000"/>
              </a:spcBef>
              <a:spcAft>
                <a:spcPts val="0"/>
              </a:spcAft>
              <a:buSzPts val="2400"/>
              <a:buChar char="•"/>
            </a:pPr>
            <a:r>
              <a:rPr lang="es" dirty="0" smtClean="0"/>
              <a:t>Coordinadora </a:t>
            </a:r>
            <a:r>
              <a:rPr lang="es" dirty="0"/>
              <a:t>de Articulación Total:</a:t>
            </a:r>
            <a:endParaRPr dirty="0"/>
          </a:p>
          <a:p>
            <a:pPr marL="468000" lvl="1" indent="-252000" algn="l" rtl="0">
              <a:lnSpc>
                <a:spcPct val="100000"/>
              </a:lnSpc>
              <a:spcBef>
                <a:spcPts val="1000"/>
              </a:spcBef>
              <a:spcAft>
                <a:spcPts val="0"/>
              </a:spcAft>
              <a:buSzPts val="2000"/>
              <a:buChar char="–"/>
            </a:pPr>
            <a:r>
              <a:rPr lang="es" dirty="0"/>
              <a:t>Mia Bigbee MSN, RN: </a:t>
            </a:r>
            <a:r>
              <a:rPr lang="es" dirty="0" smtClean="0"/>
              <a:t>209-564-5667</a:t>
            </a:r>
            <a:endParaRPr lang="es-ES" altLang="en-US" dirty="0" smtClean="0">
              <a:solidFill>
                <a:srgbClr val="D95E00"/>
              </a:solidFill>
              <a:latin typeface="Arial" panose="020B0604020202020204" pitchFamily="34" charset="0"/>
              <a:cs typeface="Arial" panose="020B0604020202020204" pitchFamily="34" charset="0"/>
              <a:sym typeface="Calibri" panose="020F0502020204030204" pitchFamily="34" charset="0"/>
            </a:endParaRPr>
          </a:p>
          <a:p>
            <a:pPr marL="342900" lvl="0">
              <a:spcBef>
                <a:spcPts val="1200"/>
              </a:spcBef>
              <a:buClr>
                <a:srgbClr val="0070C0"/>
              </a:buClr>
              <a:buSzPts val="2400"/>
            </a:pPr>
            <a:r>
              <a:rPr lang="es-ES" altLang="en-US" sz="2200" dirty="0" smtClean="0">
                <a:solidFill>
                  <a:schemeClr val="tx1"/>
                </a:solidFill>
                <a:latin typeface="Arial" panose="020B0604020202020204" pitchFamily="34" charset="0"/>
                <a:cs typeface="Arial" panose="020B0604020202020204" pitchFamily="34" charset="0"/>
                <a:sym typeface="Calibri" panose="020F0502020204030204" pitchFamily="34" charset="0"/>
              </a:rPr>
              <a:t>Sitio web de reemplazo total de </a:t>
            </a:r>
            <a:r>
              <a:rPr lang="es-ES" altLang="en-US" sz="2200" dirty="0" err="1" smtClean="0">
                <a:solidFill>
                  <a:schemeClr val="tx1"/>
                </a:solidFill>
                <a:latin typeface="Arial" panose="020B0604020202020204" pitchFamily="34" charset="0"/>
                <a:cs typeface="Arial" panose="020B0604020202020204" pitchFamily="34" charset="0"/>
                <a:sym typeface="Calibri" panose="020F0502020204030204" pitchFamily="34" charset="0"/>
              </a:rPr>
              <a:t>Mercy</a:t>
            </a:r>
            <a:r>
              <a:rPr lang="es-ES" altLang="en-US" sz="2200" dirty="0" smtClean="0">
                <a:solidFill>
                  <a:schemeClr val="tx1"/>
                </a:solidFill>
                <a:latin typeface="Arial" panose="020B0604020202020204" pitchFamily="34" charset="0"/>
                <a:cs typeface="Arial" panose="020B0604020202020204" pitchFamily="34" charset="0"/>
                <a:sym typeface="Calibri" panose="020F0502020204030204" pitchFamily="34" charset="0"/>
              </a:rPr>
              <a:t> Medical Center</a:t>
            </a:r>
            <a:endParaRPr lang="es-ES" altLang="en-US" sz="2200" dirty="0">
              <a:solidFill>
                <a:schemeClr val="tx1"/>
              </a:solidFill>
            </a:endParaRPr>
          </a:p>
          <a:p>
            <a:pPr marL="0" lvl="0" indent="0">
              <a:spcBef>
                <a:spcPts val="1200"/>
              </a:spcBef>
              <a:buClr>
                <a:srgbClr val="0070C0"/>
              </a:buClr>
              <a:buSzPts val="2400"/>
              <a:buNone/>
            </a:pPr>
            <a:endParaRPr lang="en-US" sz="2000" kern="1200" dirty="0">
              <a:solidFill>
                <a:srgbClr val="000000"/>
              </a:solidFill>
              <a:latin typeface="Calibri" pitchFamily="34" charset="0"/>
              <a:ea typeface="+mn-ea"/>
              <a:cs typeface="Calibri" pitchFamily="34" charset="0"/>
            </a:endParaRPr>
          </a:p>
          <a:p>
            <a:pPr marL="0" lvl="0" indent="0" algn="ctr">
              <a:spcBef>
                <a:spcPct val="0"/>
              </a:spcBef>
              <a:spcAft>
                <a:spcPts val="1000"/>
              </a:spcAft>
              <a:buClr>
                <a:srgbClr val="0070C0"/>
              </a:buClr>
              <a:buSzTx/>
              <a:buNone/>
            </a:pPr>
            <a:r>
              <a:rPr lang="en-US" sz="1700" u="sng" kern="1200" dirty="0">
                <a:solidFill>
                  <a:srgbClr val="000000"/>
                </a:solidFill>
                <a:latin typeface="Calibri" pitchFamily="34" charset="0"/>
                <a:ea typeface="+mn-ea"/>
                <a:cs typeface="Calibri" pitchFamily="34" charset="0"/>
                <a:hlinkClick r:id="rId3"/>
              </a:rPr>
              <a:t>https://www.dignityhealth.org/central-california/locations/mercymedical-merced/services/orthopedic-services</a:t>
            </a:r>
            <a:endParaRPr lang="en-US" sz="1700" u="sng" kern="1200" dirty="0">
              <a:solidFill>
                <a:srgbClr val="000000"/>
              </a:solidFill>
              <a:latin typeface="Calibri" pitchFamily="34" charset="0"/>
              <a:ea typeface="+mn-ea"/>
              <a:cs typeface="Calibri" pitchFamily="34" charset="0"/>
            </a:endParaRPr>
          </a:p>
          <a:p>
            <a:pPr marL="342900" algn="ctr">
              <a:lnSpc>
                <a:spcPct val="90000"/>
              </a:lnSpc>
              <a:spcBef>
                <a:spcPct val="0"/>
              </a:spcBef>
              <a:spcAft>
                <a:spcPct val="0"/>
              </a:spcAft>
              <a:buSzTx/>
              <a:buFont typeface="Arial" panose="020B0604020202020204" pitchFamily="34" charset="0"/>
              <a:buNone/>
            </a:pPr>
            <a:r>
              <a:rPr lang="es-ES" altLang="en-US" sz="1800" dirty="0">
                <a:solidFill>
                  <a:schemeClr val="tx1"/>
                </a:solidFill>
                <a:latin typeface="Arial" panose="020B0604020202020204" pitchFamily="34" charset="0"/>
                <a:cs typeface="Arial" panose="020B0604020202020204" pitchFamily="34" charset="0"/>
                <a:sym typeface="Calibri" panose="020F0502020204030204" pitchFamily="34" charset="0"/>
              </a:rPr>
              <a:t>O </a:t>
            </a:r>
            <a:r>
              <a:rPr lang="es-ES" altLang="en-US" sz="1800" dirty="0" smtClean="0">
                <a:solidFill>
                  <a:schemeClr val="tx1"/>
                </a:solidFill>
                <a:latin typeface="Arial" panose="020B0604020202020204" pitchFamily="34" charset="0"/>
                <a:cs typeface="Arial" panose="020B0604020202020204" pitchFamily="34" charset="0"/>
                <a:sym typeface="Calibri" panose="020F0502020204030204" pitchFamily="34" charset="0"/>
              </a:rPr>
              <a:t>Google</a:t>
            </a:r>
          </a:p>
          <a:p>
            <a:pPr marL="342900" algn="ctr">
              <a:lnSpc>
                <a:spcPct val="90000"/>
              </a:lnSpc>
              <a:spcBef>
                <a:spcPct val="0"/>
              </a:spcBef>
              <a:spcAft>
                <a:spcPct val="0"/>
              </a:spcAft>
              <a:buSzTx/>
              <a:buFont typeface="Arial" panose="020B0604020202020204" pitchFamily="34" charset="0"/>
              <a:buNone/>
            </a:pPr>
            <a:endParaRPr lang="es-ES" altLang="en-US" sz="1800" dirty="0">
              <a:solidFill>
                <a:schemeClr val="tx1"/>
              </a:solidFill>
              <a:latin typeface="Arial" panose="020B0604020202020204" pitchFamily="34" charset="0"/>
              <a:cs typeface="Arial" panose="020B0604020202020204" pitchFamily="34" charset="0"/>
              <a:sym typeface="Calibri" panose="020F0502020204030204" pitchFamily="34" charset="0"/>
            </a:endParaRPr>
          </a:p>
          <a:p>
            <a:pPr marL="342900" algn="ctr">
              <a:lnSpc>
                <a:spcPct val="90000"/>
              </a:lnSpc>
              <a:spcBef>
                <a:spcPct val="0"/>
              </a:spcBef>
              <a:spcAft>
                <a:spcPct val="0"/>
              </a:spcAft>
              <a:buSzTx/>
              <a:buFont typeface="Arial" panose="020B0604020202020204" pitchFamily="34" charset="0"/>
              <a:buNone/>
            </a:pPr>
            <a:r>
              <a:rPr lang="es-ES" altLang="en-US" sz="1800" dirty="0" err="1">
                <a:solidFill>
                  <a:schemeClr val="tx1"/>
                </a:solidFill>
                <a:latin typeface="Arial" panose="020B0604020202020204" pitchFamily="34" charset="0"/>
                <a:cs typeface="Arial" panose="020B0604020202020204" pitchFamily="34" charset="0"/>
                <a:sym typeface="Calibri" panose="020F0502020204030204" pitchFamily="34" charset="0"/>
              </a:rPr>
              <a:t>Mercy</a:t>
            </a:r>
            <a:r>
              <a:rPr lang="es-ES" altLang="en-US" sz="1800" dirty="0">
                <a:solidFill>
                  <a:schemeClr val="tx1"/>
                </a:solidFill>
                <a:latin typeface="Arial" panose="020B0604020202020204" pitchFamily="34" charset="0"/>
                <a:cs typeface="Arial" panose="020B0604020202020204" pitchFamily="34" charset="0"/>
                <a:sym typeface="Calibri" panose="020F0502020204030204" pitchFamily="34" charset="0"/>
              </a:rPr>
              <a:t> Medical Center Merced </a:t>
            </a:r>
            <a:r>
              <a:rPr lang="es-ES" altLang="en-US" sz="1800" dirty="0" err="1" smtClean="0">
                <a:solidFill>
                  <a:schemeClr val="tx1"/>
                </a:solidFill>
                <a:latin typeface="Arial" panose="020B0604020202020204" pitchFamily="34" charset="0"/>
                <a:cs typeface="Arial" panose="020B0604020202020204" pitchFamily="34" charset="0"/>
                <a:sym typeface="Calibri" panose="020F0502020204030204" pitchFamily="34" charset="0"/>
              </a:rPr>
              <a:t>Orthopedics</a:t>
            </a:r>
            <a:endParaRPr lang="es-ES" altLang="en-US" sz="1800" dirty="0" smtClean="0">
              <a:solidFill>
                <a:schemeClr val="tx1"/>
              </a:solidFill>
              <a:latin typeface="Arial" panose="020B0604020202020204" pitchFamily="34" charset="0"/>
              <a:cs typeface="Arial" panose="020B0604020202020204" pitchFamily="34" charset="0"/>
              <a:sym typeface="Calibri" panose="020F0502020204030204" pitchFamily="34" charset="0"/>
            </a:endParaRPr>
          </a:p>
          <a:p>
            <a:pPr marL="342900" algn="ctr">
              <a:lnSpc>
                <a:spcPct val="90000"/>
              </a:lnSpc>
              <a:spcBef>
                <a:spcPct val="0"/>
              </a:spcBef>
              <a:spcAft>
                <a:spcPct val="0"/>
              </a:spcAft>
              <a:buSzTx/>
              <a:buFont typeface="Arial" panose="020B0604020202020204" pitchFamily="34" charset="0"/>
              <a:buNone/>
            </a:pPr>
            <a:endParaRPr lang="es-ES" altLang="en-US" sz="1800" dirty="0">
              <a:solidFill>
                <a:schemeClr val="tx1"/>
              </a:solidFill>
              <a:latin typeface="Arial" panose="020B0604020202020204" pitchFamily="34" charset="0"/>
              <a:cs typeface="Arial" panose="020B0604020202020204" pitchFamily="34" charset="0"/>
              <a:sym typeface="Calibri" panose="020F0502020204030204" pitchFamily="34" charset="0"/>
            </a:endParaRPr>
          </a:p>
          <a:p>
            <a:pPr marL="342900" algn="ctr">
              <a:lnSpc>
                <a:spcPct val="90000"/>
              </a:lnSpc>
              <a:spcBef>
                <a:spcPct val="0"/>
              </a:spcBef>
              <a:spcAft>
                <a:spcPct val="0"/>
              </a:spcAft>
              <a:buSzTx/>
              <a:buFont typeface="Arial" panose="020B0604020202020204" pitchFamily="34" charset="0"/>
              <a:buNone/>
            </a:pPr>
            <a:r>
              <a:rPr lang="es-ES" altLang="en-US" sz="1800" dirty="0">
                <a:solidFill>
                  <a:schemeClr val="tx1"/>
                </a:solidFill>
                <a:latin typeface="Arial" panose="020B0604020202020204" pitchFamily="34" charset="0"/>
                <a:cs typeface="Arial" panose="020B0604020202020204" pitchFamily="34" charset="0"/>
                <a:sym typeface="Calibri" panose="020F0502020204030204" pitchFamily="34" charset="0"/>
              </a:rPr>
              <a:t>Por favor revise la página del Programa de Recursos y Pasos</a:t>
            </a:r>
            <a:endParaRPr lang="en-US" altLang="en-US" sz="1800" dirty="0">
              <a:solidFill>
                <a:schemeClr val="tx1"/>
              </a:solidFill>
              <a:latin typeface="Calibri" panose="020F0502020204030204" pitchFamily="34" charset="0"/>
              <a:cs typeface="Calibri" panose="020F0502020204030204" pitchFamily="34" charset="0"/>
              <a:sym typeface="Calibri" panose="020F0502020204030204" pitchFamily="34" charset="0"/>
            </a:endParaRPr>
          </a:p>
          <a:p>
            <a:pPr marL="468000" lvl="1" indent="-252000" algn="l" rtl="0">
              <a:lnSpc>
                <a:spcPct val="100000"/>
              </a:lnSpc>
              <a:spcBef>
                <a:spcPts val="1000"/>
              </a:spcBef>
              <a:spcAft>
                <a:spcPts val="0"/>
              </a:spcAft>
              <a:buSzPts val="2000"/>
              <a:buChar char="–"/>
            </a:pPr>
            <a:endParaRPr dirty="0"/>
          </a:p>
          <a:p>
            <a:pPr marL="216000" lvl="1" indent="0" algn="l" rtl="0">
              <a:lnSpc>
                <a:spcPct val="100000"/>
              </a:lnSpc>
              <a:spcBef>
                <a:spcPts val="1200"/>
              </a:spcBef>
              <a:spcAft>
                <a:spcPts val="0"/>
              </a:spcAft>
              <a:buSzPts val="2000"/>
              <a:buNone/>
            </a:pPr>
            <a:endParaRPr dirty="0"/>
          </a:p>
          <a:p>
            <a:pPr marL="216000" lvl="1" indent="0" algn="l" rtl="0">
              <a:lnSpc>
                <a:spcPct val="100000"/>
              </a:lnSpc>
              <a:spcBef>
                <a:spcPts val="1200"/>
              </a:spcBef>
              <a:spcAft>
                <a:spcPts val="0"/>
              </a:spcAft>
              <a:buSzPts val="2000"/>
              <a:buNone/>
            </a:pPr>
            <a:endParaRPr dirty="0"/>
          </a:p>
        </p:txBody>
      </p:sp>
      <p:sp>
        <p:nvSpPr>
          <p:cNvPr id="391" name="Google Shape;391;p36"/>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s" dirty="0"/>
              <a:t>Números </a:t>
            </a:r>
            <a:r>
              <a:rPr lang="es" dirty="0" smtClean="0"/>
              <a:t>Importantes and website</a:t>
            </a:r>
            <a:endParaRPr dirty="0"/>
          </a:p>
        </p:txBody>
      </p:sp>
    </p:spTree>
    <p:extLst>
      <p:ext uri="{BB962C8B-B14F-4D97-AF65-F5344CB8AC3E}">
        <p14:creationId xmlns:p14="http://schemas.microsoft.com/office/powerpoint/2010/main" val="480423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7"/>
          <p:cNvSpPr txBox="1">
            <a:spLocks noGrp="1"/>
          </p:cNvSpPr>
          <p:nvPr>
            <p:ph type="sldNum" idx="12"/>
          </p:nvPr>
        </p:nvSpPr>
        <p:spPr>
          <a:xfrm>
            <a:off x="8348380" y="6318251"/>
            <a:ext cx="336833" cy="329756"/>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s"/>
              <a:t>79</a:t>
            </a:fld>
            <a:endParaRPr dirty="0"/>
          </a:p>
        </p:txBody>
      </p:sp>
      <p:sp>
        <p:nvSpPr>
          <p:cNvPr id="397" name="Google Shape;397;p37"/>
          <p:cNvSpPr txBox="1">
            <a:spLocks noGrp="1"/>
          </p:cNvSpPr>
          <p:nvPr>
            <p:ph type="body" idx="1"/>
          </p:nvPr>
        </p:nvSpPr>
        <p:spPr>
          <a:xfrm>
            <a:off x="1911840" y="1381125"/>
            <a:ext cx="5045142" cy="4288370"/>
          </a:xfrm>
          <a:prstGeom prst="rect">
            <a:avLst/>
          </a:prstGeom>
          <a:noFill/>
          <a:ln>
            <a:noFill/>
          </a:ln>
        </p:spPr>
        <p:txBody>
          <a:bodyPr spcFirstLastPara="1" wrap="square" lIns="0" tIns="0" rIns="0" bIns="0" anchor="t" anchorCtr="0">
            <a:normAutofit/>
          </a:bodyPr>
          <a:lstStyle/>
          <a:p>
            <a:pPr marL="342900" lvl="0" indent="0" algn="l" rtl="0">
              <a:lnSpc>
                <a:spcPct val="100000"/>
              </a:lnSpc>
              <a:spcBef>
                <a:spcPts val="0"/>
              </a:spcBef>
              <a:spcAft>
                <a:spcPts val="0"/>
              </a:spcAft>
              <a:buSzPts val="2400"/>
              <a:buNone/>
            </a:pPr>
            <a:endParaRPr dirty="0"/>
          </a:p>
        </p:txBody>
      </p:sp>
      <p:sp>
        <p:nvSpPr>
          <p:cNvPr id="398" name="Google Shape;398;p37"/>
          <p:cNvSpPr txBox="1">
            <a:spLocks noGrp="1"/>
          </p:cNvSpPr>
          <p:nvPr>
            <p:ph type="title"/>
          </p:nvPr>
        </p:nvSpPr>
        <p:spPr>
          <a:xfrm>
            <a:off x="457201" y="270933"/>
            <a:ext cx="8228012" cy="79586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rgbClr val="D95E00"/>
              </a:buClr>
              <a:buSzPts val="2800"/>
              <a:buFont typeface="Calibri"/>
              <a:buNone/>
            </a:pPr>
            <a:r>
              <a:rPr lang="es">
                <a:solidFill>
                  <a:srgbClr val="D95E00"/>
                </a:solidFill>
              </a:rPr>
              <a:t>PREGUNTAS?</a:t>
            </a:r>
            <a:br>
              <a:rPr lang="es">
                <a:solidFill>
                  <a:srgbClr val="D95E00"/>
                </a:solidFill>
              </a:rPr>
            </a:br>
            <a:endParaRPr dirty="0"/>
          </a:p>
        </p:txBody>
      </p:sp>
      <p:pic>
        <p:nvPicPr>
          <p:cNvPr id="399" name="Google Shape;399;p37"/>
          <p:cNvPicPr preferRelativeResize="0"/>
          <p:nvPr/>
        </p:nvPicPr>
        <p:blipFill rotWithShape="1">
          <a:blip r:embed="rId3">
            <a:alphaModFix/>
          </a:blip>
          <a:srcRect/>
          <a:stretch/>
        </p:blipFill>
        <p:spPr>
          <a:xfrm>
            <a:off x="1911840" y="1381125"/>
            <a:ext cx="5045141" cy="4288370"/>
          </a:xfrm>
          <a:prstGeom prst="rect">
            <a:avLst/>
          </a:prstGeom>
          <a:noFill/>
          <a:ln>
            <a:noFill/>
          </a:ln>
        </p:spPr>
      </p:pic>
    </p:spTree>
    <p:extLst>
      <p:ext uri="{BB962C8B-B14F-4D97-AF65-F5344CB8AC3E}">
        <p14:creationId xmlns:p14="http://schemas.microsoft.com/office/powerpoint/2010/main" val="308934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444500" y="730884"/>
            <a:ext cx="8255000" cy="430887"/>
          </a:xfrm>
          <a:prstGeom prst="rect">
            <a:avLst/>
          </a:prstGeom>
          <a:noFill/>
          <a:ln>
            <a:noFill/>
          </a:ln>
        </p:spPr>
        <p:txBody>
          <a:bodyPr spcFirstLastPara="1" wrap="square" lIns="0" tIns="0" rIns="0" bIns="0" anchor="b" anchorCtr="0">
            <a:noAutofit/>
          </a:bodyPr>
          <a:lstStyle/>
          <a:p>
            <a:pPr marL="0" lvl="0" indent="0" algn="l" rtl="0">
              <a:lnSpc>
                <a:spcPct val="92857"/>
              </a:lnSpc>
              <a:spcBef>
                <a:spcPts val="0"/>
              </a:spcBef>
              <a:spcAft>
                <a:spcPts val="0"/>
              </a:spcAft>
              <a:buClr>
                <a:schemeClr val="dk2"/>
              </a:buClr>
              <a:buSzPts val="2800"/>
              <a:buFont typeface="Calibri"/>
              <a:buNone/>
            </a:pPr>
            <a:r>
              <a:rPr lang="en-US"/>
              <a:t>Centro Médico Mercy Cirujanos Ortopédicos de Articulación Total</a:t>
            </a:r>
            <a:endParaRPr/>
          </a:p>
        </p:txBody>
      </p:sp>
      <p:pic>
        <p:nvPicPr>
          <p:cNvPr id="174" name="Google Shape;174;p8"/>
          <p:cNvPicPr preferRelativeResize="0"/>
          <p:nvPr/>
        </p:nvPicPr>
        <p:blipFill rotWithShape="1">
          <a:blip r:embed="rId3">
            <a:alphaModFix/>
          </a:blip>
          <a:srcRect/>
          <a:stretch/>
        </p:blipFill>
        <p:spPr>
          <a:xfrm>
            <a:off x="609600" y="1752600"/>
            <a:ext cx="1392621" cy="1350812"/>
          </a:xfrm>
          <a:prstGeom prst="rect">
            <a:avLst/>
          </a:prstGeom>
          <a:noFill/>
          <a:ln>
            <a:noFill/>
          </a:ln>
        </p:spPr>
      </p:pic>
      <p:pic>
        <p:nvPicPr>
          <p:cNvPr id="175" name="Google Shape;175;p8"/>
          <p:cNvPicPr preferRelativeResize="0"/>
          <p:nvPr/>
        </p:nvPicPr>
        <p:blipFill rotWithShape="1">
          <a:blip r:embed="rId4">
            <a:alphaModFix/>
          </a:blip>
          <a:srcRect/>
          <a:stretch/>
        </p:blipFill>
        <p:spPr>
          <a:xfrm>
            <a:off x="3127704" y="1789899"/>
            <a:ext cx="1333338" cy="1311681"/>
          </a:xfrm>
          <a:prstGeom prst="rect">
            <a:avLst/>
          </a:prstGeom>
          <a:noFill/>
          <a:ln>
            <a:noFill/>
          </a:ln>
        </p:spPr>
      </p:pic>
      <p:pic>
        <p:nvPicPr>
          <p:cNvPr id="176" name="Google Shape;176;p8"/>
          <p:cNvPicPr preferRelativeResize="0"/>
          <p:nvPr/>
        </p:nvPicPr>
        <p:blipFill rotWithShape="1">
          <a:blip r:embed="rId5">
            <a:alphaModFix/>
          </a:blip>
          <a:srcRect/>
          <a:stretch/>
        </p:blipFill>
        <p:spPr>
          <a:xfrm>
            <a:off x="5466898" y="1784644"/>
            <a:ext cx="1264891" cy="1316936"/>
          </a:xfrm>
          <a:prstGeom prst="rect">
            <a:avLst/>
          </a:prstGeom>
          <a:noFill/>
          <a:ln>
            <a:noFill/>
          </a:ln>
        </p:spPr>
      </p:pic>
      <p:pic>
        <p:nvPicPr>
          <p:cNvPr id="177" name="Google Shape;177;p8"/>
          <p:cNvPicPr preferRelativeResize="0"/>
          <p:nvPr/>
        </p:nvPicPr>
        <p:blipFill rotWithShape="1">
          <a:blip r:embed="rId6">
            <a:alphaModFix/>
          </a:blip>
          <a:srcRect/>
          <a:stretch/>
        </p:blipFill>
        <p:spPr>
          <a:xfrm>
            <a:off x="7315200" y="1752599"/>
            <a:ext cx="1339222" cy="1311771"/>
          </a:xfrm>
          <a:prstGeom prst="rect">
            <a:avLst/>
          </a:prstGeom>
          <a:noFill/>
          <a:ln>
            <a:noFill/>
          </a:ln>
        </p:spPr>
      </p:pic>
      <p:sp>
        <p:nvSpPr>
          <p:cNvPr id="178" name="Google Shape;178;p8"/>
          <p:cNvSpPr txBox="1">
            <a:spLocks noGrp="1"/>
          </p:cNvSpPr>
          <p:nvPr>
            <p:ph type="body" idx="4294967295"/>
          </p:nvPr>
        </p:nvSpPr>
        <p:spPr>
          <a:xfrm>
            <a:off x="433552" y="1371600"/>
            <a:ext cx="8255000" cy="3600986"/>
          </a:xfrm>
          <a:prstGeom prst="rect">
            <a:avLst/>
          </a:prstGeom>
          <a:noFill/>
          <a:ln>
            <a:noFill/>
          </a:ln>
        </p:spPr>
        <p:txBody>
          <a:bodyPr spcFirstLastPara="1" wrap="square" lIns="0" tIns="0" rIns="0" bIns="0" anchor="t" anchorCtr="0">
            <a:normAutofit/>
          </a:bodyPr>
          <a:lstStyle/>
          <a:p>
            <a:pPr marL="342900" lvl="0" indent="-224790" algn="l" rtl="0">
              <a:lnSpc>
                <a:spcPct val="80000"/>
              </a:lnSpc>
              <a:spcBef>
                <a:spcPts val="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0" lvl="0" indent="0" algn="l" rtl="0">
              <a:lnSpc>
                <a:spcPct val="80000"/>
              </a:lnSpc>
              <a:spcBef>
                <a:spcPts val="1000"/>
              </a:spcBef>
              <a:spcAft>
                <a:spcPts val="0"/>
              </a:spcAft>
              <a:buSzPts val="1860"/>
              <a:buNone/>
            </a:pPr>
            <a:r>
              <a:rPr lang="en-US" sz="1860"/>
              <a:t> </a:t>
            </a:r>
            <a:endParaRPr/>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a:p>
            <a:pPr marL="342900" lvl="0" indent="-224790" algn="l" rtl="0">
              <a:lnSpc>
                <a:spcPct val="80000"/>
              </a:lnSpc>
              <a:spcBef>
                <a:spcPts val="1000"/>
              </a:spcBef>
              <a:spcAft>
                <a:spcPts val="0"/>
              </a:spcAft>
              <a:buSzPts val="1860"/>
              <a:buNone/>
            </a:pPr>
            <a:endParaRPr sz="1860"/>
          </a:p>
        </p:txBody>
      </p:sp>
      <p:sp>
        <p:nvSpPr>
          <p:cNvPr id="179" name="Google Shape;179;p8"/>
          <p:cNvSpPr txBox="1"/>
          <p:nvPr/>
        </p:nvSpPr>
        <p:spPr>
          <a:xfrm>
            <a:off x="7333593" y="3064371"/>
            <a:ext cx="12192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Dr. Edward Vanek</a:t>
            </a:r>
            <a:endParaRPr sz="1400">
              <a:solidFill>
                <a:schemeClr val="dk1"/>
              </a:solidFill>
              <a:latin typeface="Calibri"/>
              <a:ea typeface="Calibri"/>
              <a:cs typeface="Calibri"/>
              <a:sym typeface="Calibri"/>
            </a:endParaRPr>
          </a:p>
        </p:txBody>
      </p:sp>
      <p:sp>
        <p:nvSpPr>
          <p:cNvPr id="180" name="Google Shape;180;p8"/>
          <p:cNvSpPr txBox="1"/>
          <p:nvPr/>
        </p:nvSpPr>
        <p:spPr>
          <a:xfrm>
            <a:off x="641131" y="3101580"/>
            <a:ext cx="1219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Dr. Naseem Beauchman</a:t>
            </a:r>
            <a:endParaRPr sz="1400">
              <a:solidFill>
                <a:schemeClr val="dk1"/>
              </a:solidFill>
              <a:latin typeface="Calibri"/>
              <a:ea typeface="Calibri"/>
              <a:cs typeface="Calibri"/>
              <a:sym typeface="Calibri"/>
            </a:endParaRPr>
          </a:p>
        </p:txBody>
      </p:sp>
      <p:sp>
        <p:nvSpPr>
          <p:cNvPr id="181" name="Google Shape;181;p8"/>
          <p:cNvSpPr txBox="1"/>
          <p:nvPr/>
        </p:nvSpPr>
        <p:spPr>
          <a:xfrm>
            <a:off x="5403792" y="3157520"/>
            <a:ext cx="139110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Dr. Samuel Tacke</a:t>
            </a:r>
            <a:endParaRPr sz="1400">
              <a:solidFill>
                <a:schemeClr val="dk1"/>
              </a:solidFill>
              <a:latin typeface="Calibri"/>
              <a:ea typeface="Calibri"/>
              <a:cs typeface="Calibri"/>
              <a:sym typeface="Calibri"/>
            </a:endParaRPr>
          </a:p>
        </p:txBody>
      </p:sp>
      <p:sp>
        <p:nvSpPr>
          <p:cNvPr id="182" name="Google Shape;182;p8"/>
          <p:cNvSpPr txBox="1"/>
          <p:nvPr/>
        </p:nvSpPr>
        <p:spPr>
          <a:xfrm>
            <a:off x="3005067" y="3157520"/>
            <a:ext cx="14478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Dr. Mario Sablan</a:t>
            </a:r>
            <a:endParaRPr sz="1400">
              <a:solidFill>
                <a:schemeClr val="dk1"/>
              </a:solidFill>
              <a:latin typeface="Calibri"/>
              <a:ea typeface="Calibri"/>
              <a:cs typeface="Calibri"/>
              <a:sym typeface="Calibri"/>
            </a:endParaRPr>
          </a:p>
        </p:txBody>
      </p:sp>
      <p:sp>
        <p:nvSpPr>
          <p:cNvPr id="183" name="Google Shape;183;p8"/>
          <p:cNvSpPr/>
          <p:nvPr/>
        </p:nvSpPr>
        <p:spPr>
          <a:xfrm>
            <a:off x="2918356" y="3639863"/>
            <a:ext cx="1621221"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000000"/>
                </a:solidFill>
                <a:latin typeface="Oswald"/>
                <a:ea typeface="Oswald"/>
                <a:cs typeface="Oswald"/>
                <a:sym typeface="Oswald"/>
              </a:rPr>
              <a:t> Ortho Spine </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330 E Yosemite Ave, Ste 101 </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Merced, CA 95340</a:t>
            </a:r>
            <a:endParaRPr/>
          </a:p>
          <a:p>
            <a:pPr marL="0" marR="0" lvl="0" indent="0" algn="ctr" rtl="0">
              <a:spcBef>
                <a:spcPts val="0"/>
              </a:spcBef>
              <a:spcAft>
                <a:spcPts val="0"/>
              </a:spcAft>
              <a:buNone/>
            </a:pPr>
            <a:r>
              <a:rPr lang="en-US" sz="1400" b="1">
                <a:solidFill>
                  <a:srgbClr val="000000"/>
                </a:solidFill>
                <a:latin typeface="Oswald"/>
                <a:ea typeface="Oswald"/>
                <a:cs typeface="Oswald"/>
                <a:sym typeface="Oswald"/>
              </a:rPr>
              <a:t>209.349.8429</a:t>
            </a:r>
            <a:endParaRPr sz="1400">
              <a:solidFill>
                <a:schemeClr val="dk1"/>
              </a:solidFill>
              <a:latin typeface="Calibri"/>
              <a:ea typeface="Calibri"/>
              <a:cs typeface="Calibri"/>
              <a:sym typeface="Calibri"/>
            </a:endParaRPr>
          </a:p>
        </p:txBody>
      </p:sp>
      <p:sp>
        <p:nvSpPr>
          <p:cNvPr id="184" name="Google Shape;184;p8"/>
          <p:cNvSpPr/>
          <p:nvPr/>
        </p:nvSpPr>
        <p:spPr>
          <a:xfrm>
            <a:off x="5419601" y="3643531"/>
            <a:ext cx="1621221"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000000"/>
                </a:solidFill>
                <a:latin typeface="Oswald"/>
                <a:ea typeface="Oswald"/>
                <a:cs typeface="Oswald"/>
                <a:sym typeface="Oswald"/>
              </a:rPr>
              <a:t> Merced Orthopedic Medical Group Inc Orthopedics Inc. </a:t>
            </a:r>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123 N. Bear Creek Dr.</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Merced, CA 95348</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b="1">
                <a:solidFill>
                  <a:srgbClr val="000000"/>
                </a:solidFill>
                <a:latin typeface="Oswald"/>
                <a:ea typeface="Oswald"/>
                <a:cs typeface="Oswald"/>
                <a:sym typeface="Oswald"/>
              </a:rPr>
              <a:t>209.722.8161</a:t>
            </a:r>
            <a:endParaRPr sz="1400">
              <a:solidFill>
                <a:schemeClr val="dk1"/>
              </a:solidFill>
              <a:latin typeface="Calibri"/>
              <a:ea typeface="Calibri"/>
              <a:cs typeface="Calibri"/>
              <a:sym typeface="Calibri"/>
            </a:endParaRPr>
          </a:p>
        </p:txBody>
      </p:sp>
      <p:sp>
        <p:nvSpPr>
          <p:cNvPr id="185" name="Google Shape;185;p8"/>
          <p:cNvSpPr/>
          <p:nvPr/>
        </p:nvSpPr>
        <p:spPr>
          <a:xfrm>
            <a:off x="362607" y="3829680"/>
            <a:ext cx="1621221"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000000"/>
                </a:solidFill>
                <a:latin typeface="Oswald"/>
                <a:ea typeface="Oswald"/>
                <a:cs typeface="Oswald"/>
                <a:sym typeface="Oswald"/>
              </a:rPr>
              <a:t> Valley River Orthopedics Inc. </a:t>
            </a:r>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3329 G St, Ste A </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Merced, CA 95340</a:t>
            </a:r>
            <a:endParaRPr/>
          </a:p>
          <a:p>
            <a:pPr marL="0" marR="0" lvl="0" indent="0" algn="ctr" rtl="0">
              <a:spcBef>
                <a:spcPts val="0"/>
              </a:spcBef>
              <a:spcAft>
                <a:spcPts val="0"/>
              </a:spcAft>
              <a:buNone/>
            </a:pPr>
            <a:r>
              <a:rPr lang="en-US" sz="1400" b="1">
                <a:solidFill>
                  <a:srgbClr val="000000"/>
                </a:solidFill>
                <a:latin typeface="Oswald"/>
                <a:ea typeface="Oswald"/>
                <a:cs typeface="Oswald"/>
                <a:sym typeface="Oswald"/>
              </a:rPr>
              <a:t>209.400.2959</a:t>
            </a:r>
            <a:endParaRPr sz="1400">
              <a:solidFill>
                <a:schemeClr val="dk1"/>
              </a:solidFill>
              <a:latin typeface="Calibri"/>
              <a:ea typeface="Calibri"/>
              <a:cs typeface="Calibri"/>
              <a:sym typeface="Calibri"/>
            </a:endParaRPr>
          </a:p>
        </p:txBody>
      </p:sp>
      <p:sp>
        <p:nvSpPr>
          <p:cNvPr id="186" name="Google Shape;186;p8"/>
          <p:cNvSpPr/>
          <p:nvPr/>
        </p:nvSpPr>
        <p:spPr>
          <a:xfrm>
            <a:off x="7065141" y="3797420"/>
            <a:ext cx="1621221"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000000"/>
                </a:solidFill>
                <a:latin typeface="Oswald"/>
                <a:ea typeface="Oswald"/>
                <a:cs typeface="Oswald"/>
                <a:sym typeface="Oswald"/>
              </a:rPr>
              <a:t> Advanced Orthopedics </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3140 Apron Ave. </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a:solidFill>
                  <a:srgbClr val="000000"/>
                </a:solidFill>
                <a:latin typeface="Oswald"/>
                <a:ea typeface="Oswald"/>
                <a:cs typeface="Oswald"/>
                <a:sym typeface="Oswald"/>
              </a:rPr>
              <a:t>Atwater, CA 95301</a:t>
            </a:r>
            <a:endParaRPr sz="1400">
              <a:solidFill>
                <a:srgbClr val="000000"/>
              </a:solidFill>
              <a:latin typeface="Oswald"/>
              <a:ea typeface="Oswald"/>
              <a:cs typeface="Oswald"/>
              <a:sym typeface="Oswald"/>
            </a:endParaRPr>
          </a:p>
          <a:p>
            <a:pPr marL="0" marR="0" lvl="0" indent="0" algn="ctr" rtl="0">
              <a:spcBef>
                <a:spcPts val="0"/>
              </a:spcBef>
              <a:spcAft>
                <a:spcPts val="0"/>
              </a:spcAft>
              <a:buNone/>
            </a:pPr>
            <a:r>
              <a:rPr lang="en-US" sz="1400" b="1">
                <a:solidFill>
                  <a:srgbClr val="000000"/>
                </a:solidFill>
                <a:latin typeface="Oswald"/>
                <a:ea typeface="Oswald"/>
                <a:cs typeface="Oswald"/>
                <a:sym typeface="Oswald"/>
              </a:rPr>
              <a:t>209.385.1244</a:t>
            </a:r>
            <a:endParaRPr sz="14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p:sp>
      <p:sp>
        <p:nvSpPr>
          <p:cNvPr id="8" name="Title 7"/>
          <p:cNvSpPr>
            <a:spLocks noGrp="1"/>
          </p:cNvSpPr>
          <p:nvPr>
            <p:ph type="ctrTitle"/>
          </p:nvPr>
        </p:nvSpPr>
        <p:spPr/>
        <p:txBody>
          <a:bodyPr/>
          <a:lstStyle/>
          <a:p>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t>80</a:t>
            </a:fld>
            <a:endParaRPr lang="en-US" dirty="0"/>
          </a:p>
        </p:txBody>
      </p:sp>
      <p:sp>
        <p:nvSpPr>
          <p:cNvPr id="9" name="Text Placeholder 8"/>
          <p:cNvSpPr>
            <a:spLocks noGrp="1"/>
          </p:cNvSpPr>
          <p:nvPr>
            <p:ph type="body" sz="quarter" idx="10"/>
          </p:nvPr>
        </p:nvSpPr>
        <p:spPr>
          <a:xfrm>
            <a:off x="696470" y="1827969"/>
            <a:ext cx="4114800" cy="1074572"/>
          </a:xfrm>
        </p:spPr>
        <p:txBody>
          <a:bodyPr/>
          <a:lstStyle/>
          <a:p>
            <a:pPr lvl="0" algn="ctr" fontAlgn="base">
              <a:spcBef>
                <a:spcPct val="0"/>
              </a:spcBef>
              <a:buClr>
                <a:srgbClr val="0070C0"/>
              </a:buClr>
            </a:pPr>
            <a:r>
              <a:rPr lang="es-ES" altLang="en-US" sz="2800" dirty="0">
                <a:solidFill>
                  <a:srgbClr val="000000"/>
                </a:solidFill>
                <a:latin typeface="Calibri" panose="020F0502020204030204" pitchFamily="34" charset="0"/>
                <a:cs typeface="Calibri" panose="020F0502020204030204" pitchFamily="34" charset="0"/>
                <a:sym typeface="Calibri" panose="020F0502020204030204" pitchFamily="34" charset="0"/>
              </a:rPr>
              <a:t>Información Adicional de Reemplazo Total de Rodillas y Caderas</a:t>
            </a:r>
            <a:endParaRPr lang="en-US" altLang="en-US" sz="28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31650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1"/>
          <p:cNvSpPr>
            <a:spLocks noGrp="1"/>
          </p:cNvSpPr>
          <p:nvPr>
            <p:ph type="sldNum" sz="quarter" idx="13"/>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B1217C-0C75-48CD-BDAE-A1064CB30445}" type="slidenum">
              <a:rPr lang="en-US" altLang="en-US" smtClean="0">
                <a:solidFill>
                  <a:srgbClr val="5F6062"/>
                </a:solidFill>
                <a:latin typeface="Calibri" panose="020F0502020204030204" pitchFamily="34" charset="0"/>
                <a:cs typeface="Calibri" panose="020F0502020204030204" pitchFamily="34" charset="0"/>
              </a:rPr>
              <a:pPr/>
              <a:t>81</a:t>
            </a:fld>
            <a:endParaRPr lang="en-US" altLang="en-US" smtClean="0">
              <a:solidFill>
                <a:srgbClr val="5F6062"/>
              </a:solidFill>
              <a:latin typeface="Calibri" panose="020F0502020204030204" pitchFamily="34" charset="0"/>
              <a:cs typeface="Calibri" panose="020F0502020204030204" pitchFamily="34" charset="0"/>
            </a:endParaRPr>
          </a:p>
        </p:txBody>
      </p:sp>
      <p:sp>
        <p:nvSpPr>
          <p:cNvPr id="223235" name="Title 3"/>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n-US" altLang="en-US" sz="2100">
                <a:latin typeface="Calibri" panose="020F0502020204030204" pitchFamily="34" charset="0"/>
                <a:cs typeface="Calibri" panose="020F0502020204030204" pitchFamily="34" charset="0"/>
                <a:sym typeface="Calibri" panose="020F0502020204030204" pitchFamily="34" charset="0"/>
              </a:rPr>
              <a:t>Reemplazo Total de Rodilla</a:t>
            </a:r>
          </a:p>
        </p:txBody>
      </p:sp>
      <p:pic>
        <p:nvPicPr>
          <p:cNvPr id="223236" name="Picture 13" descr="knee_healthy"/>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a:xfrm>
            <a:off x="1788319" y="2070498"/>
            <a:ext cx="1250156" cy="1750219"/>
          </a:xfrm>
        </p:spPr>
      </p:pic>
      <p:pic>
        <p:nvPicPr>
          <p:cNvPr id="223237" name="Picture 11" descr="knee_total_arthr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287" y="2253854"/>
            <a:ext cx="938213" cy="17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9" descr="Vanguard™ Complete Kne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372" y="2183607"/>
            <a:ext cx="713184" cy="1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9" name="Rectangle 7"/>
          <p:cNvSpPr>
            <a:spLocks noChangeArrowheads="1"/>
          </p:cNvSpPr>
          <p:nvPr/>
        </p:nvSpPr>
        <p:spPr bwMode="auto">
          <a:xfrm>
            <a:off x="1788319" y="4035028"/>
            <a:ext cx="47660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 typeface="Arial" panose="020B0604020202020204" pitchFamily="34" charset="0"/>
              <a:buNone/>
            </a:pPr>
            <a:r>
              <a:rPr lang="en-US" altLang="en-US" sz="1050" kern="1200">
                <a:solidFill>
                  <a:srgbClr val="002060"/>
                </a:solidFill>
                <a:ea typeface="+mn-ea"/>
                <a:sym typeface="Arial" panose="020B0604020202020204" pitchFamily="34" charset="0"/>
              </a:rPr>
              <a:t> </a:t>
            </a:r>
            <a:r>
              <a:rPr lang="en-US" altLang="en-US" sz="1350" kern="1200">
                <a:solidFill>
                  <a:srgbClr val="000000"/>
                </a:solidFill>
                <a:latin typeface="Calibri" panose="020F0502020204030204" pitchFamily="34" charset="0"/>
                <a:ea typeface="+mn-ea"/>
                <a:cs typeface="Calibri" panose="020F0502020204030204" pitchFamily="34" charset="0"/>
                <a:sym typeface="Arial" panose="020B0604020202020204" pitchFamily="34" charset="0"/>
              </a:rPr>
              <a:t>Rodilla normal                          Rodilla Artrítica                   Prótesis</a:t>
            </a:r>
            <a:r>
              <a:rPr lang="en-US" altLang="en-US" sz="1050" kern="1200">
                <a:solidFill>
                  <a:srgbClr val="002060"/>
                </a:solidFill>
                <a:latin typeface="Calibri" panose="020F0502020204030204" pitchFamily="34" charset="0"/>
                <a:ea typeface="+mn-ea"/>
                <a:cs typeface="Calibri" panose="020F0502020204030204" pitchFamily="34" charset="0"/>
                <a:sym typeface="Arial" panose="020B0604020202020204" pitchFamily="34" charset="0"/>
              </a:rPr>
              <a:t>          </a:t>
            </a:r>
          </a:p>
        </p:txBody>
      </p:sp>
      <p:sp>
        <p:nvSpPr>
          <p:cNvPr id="223240" name="Rectangle 8"/>
          <p:cNvSpPr>
            <a:spLocks noChangeArrowheads="1"/>
          </p:cNvSpPr>
          <p:nvPr/>
        </p:nvSpPr>
        <p:spPr bwMode="auto">
          <a:xfrm>
            <a:off x="1927622" y="4741069"/>
            <a:ext cx="5143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
                <a:srgbClr val="0070C0"/>
              </a:buClr>
              <a:buFont typeface="Arial" panose="020B0604020202020204" pitchFamily="34" charset="0"/>
              <a:buChar char="•"/>
            </a:pPr>
            <a:r>
              <a:rPr lang="es-ES" altLang="en-US" sz="1350" kern="1200">
                <a:solidFill>
                  <a:srgbClr val="000000"/>
                </a:solidFill>
                <a:latin typeface="Calibri" panose="020F0502020204030204" pitchFamily="34" charset="0"/>
                <a:ea typeface="+mn-ea"/>
                <a:cs typeface="Calibri" panose="020F0502020204030204" pitchFamily="34" charset="0"/>
                <a:sym typeface="Arial" panose="020B0604020202020204" pitchFamily="34" charset="0"/>
              </a:rPr>
              <a:t>Prótesis: los componentes son de aleación de acero y plástico de polietileno de alta densidad</a:t>
            </a:r>
            <a:endParaRPr lang="en-CA" altLang="en-US" sz="1350" kern="1200">
              <a:solidFill>
                <a:srgbClr val="000000"/>
              </a:solidFill>
              <a:latin typeface="Calibri" panose="020F0502020204030204" pitchFamily="34" charset="0"/>
              <a:ea typeface="+mn-ea"/>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16070500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1"/>
          <p:cNvSpPr>
            <a:spLocks noGrp="1"/>
          </p:cNvSpPr>
          <p:nvPr>
            <p:ph type="sldNum" sz="quarter" idx="13"/>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38494D-AB4D-41DB-9932-22B8C49B901B}" type="slidenum">
              <a:rPr lang="en-US" altLang="en-US" smtClean="0">
                <a:solidFill>
                  <a:srgbClr val="5F6062"/>
                </a:solidFill>
                <a:latin typeface="Calibri" panose="020F0502020204030204" pitchFamily="34" charset="0"/>
                <a:cs typeface="Calibri" panose="020F0502020204030204" pitchFamily="34" charset="0"/>
              </a:rPr>
              <a:pPr/>
              <a:t>82</a:t>
            </a:fld>
            <a:endParaRPr lang="en-US" altLang="en-US" smtClean="0">
              <a:solidFill>
                <a:srgbClr val="5F6062"/>
              </a:solidFill>
              <a:latin typeface="Calibri" panose="020F0502020204030204" pitchFamily="34" charset="0"/>
              <a:cs typeface="Calibri" panose="020F0502020204030204" pitchFamily="34" charset="0"/>
            </a:endParaRPr>
          </a:p>
        </p:txBody>
      </p:sp>
      <p:sp>
        <p:nvSpPr>
          <p:cNvPr id="224259" name="Content Placeholder 2"/>
          <p:cNvSpPr txBox="1">
            <a:spLocks noGrp="1"/>
          </p:cNvSpPr>
          <p:nvPr>
            <p:ph sz="quarter" idx="12"/>
          </p:nvPr>
        </p:nvSpPr>
        <p:spPr>
          <a:xfrm>
            <a:off x="457200" y="1402080"/>
            <a:ext cx="8418910" cy="4598670"/>
          </a:xfrm>
        </p:spPr>
        <p:txBody>
          <a:bodyPr/>
          <a:lstStyle/>
          <a:p>
            <a:pPr marL="342900" indent="-285750" eaLnBrk="1" hangingPunct="1">
              <a:buClr>
                <a:srgbClr val="0070C0"/>
              </a:buClr>
              <a:buSzPts val="24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Los cirujanos saben lo grueso que es el cartílago y son capaces de hacer cortes exactos en los extremos del hueso para permitir que los componentes metálicos se sienten anatómicamente en el mismo lugar donde estaba su cartílago.</a:t>
            </a:r>
          </a:p>
          <a:p>
            <a:pPr marL="342900" indent="-285750" eaLnBrk="1" hangingPunct="1">
              <a:buClr>
                <a:srgbClr val="0070C0"/>
              </a:buClr>
              <a:buSzPts val="2400"/>
              <a:buFont typeface="Arial" panose="020B0604020202020204" pitchFamily="34" charset="0"/>
              <a:buChar char="•"/>
            </a:pPr>
            <a:r>
              <a:rPr lang="en-US" altLang="en-US" sz="2000" dirty="0">
                <a:latin typeface="Calibri" panose="020F0502020204030204" pitchFamily="34" charset="0"/>
                <a:cs typeface="Calibri" panose="020F0502020204030204" pitchFamily="34" charset="0"/>
                <a:sym typeface="Calibri" panose="020F0502020204030204" pitchFamily="34" charset="0"/>
              </a:rPr>
              <a:t>El </a:t>
            </a:r>
            <a:r>
              <a:rPr lang="en-US" altLang="en-US" sz="2000" dirty="0" err="1">
                <a:latin typeface="Calibri" panose="020F0502020204030204" pitchFamily="34" charset="0"/>
                <a:cs typeface="Calibri" panose="020F0502020204030204" pitchFamily="34" charset="0"/>
                <a:sym typeface="Calibri" panose="020F0502020204030204" pitchFamily="34" charset="0"/>
              </a:rPr>
              <a:t>revestimiento</a:t>
            </a:r>
            <a:r>
              <a:rPr lang="en-US" altLang="en-US" sz="2000" dirty="0">
                <a:latin typeface="Calibri" panose="020F0502020204030204" pitchFamily="34" charset="0"/>
                <a:cs typeface="Calibri" panose="020F0502020204030204" pitchFamily="34" charset="0"/>
                <a:sym typeface="Calibri" panose="020F0502020204030204" pitchFamily="34" charset="0"/>
              </a:rPr>
              <a:t> de </a:t>
            </a:r>
            <a:r>
              <a:rPr lang="es-MX" altLang="en-US" sz="2000" dirty="0">
                <a:latin typeface="Calibri" panose="020F0502020204030204" pitchFamily="34" charset="0"/>
                <a:cs typeface="Calibri" panose="020F0502020204030204" pitchFamily="34" charset="0"/>
                <a:sym typeface="Calibri" panose="020F0502020204030204" pitchFamily="34" charset="0"/>
              </a:rPr>
              <a:t>plástico</a:t>
            </a:r>
            <a:r>
              <a:rPr lang="en-US" altLang="en-US" sz="2000" dirty="0">
                <a:latin typeface="Calibri" panose="020F0502020204030204" pitchFamily="34" charset="0"/>
                <a:cs typeface="Calibri" panose="020F0502020204030204" pitchFamily="34" charset="0"/>
                <a:sym typeface="Calibri" panose="020F0502020204030204" pitchFamily="34" charset="0"/>
              </a:rPr>
              <a:t> no </a:t>
            </a:r>
            <a:r>
              <a:rPr lang="en-US" altLang="en-US" sz="2000" dirty="0" err="1">
                <a:latin typeface="Calibri" panose="020F0502020204030204" pitchFamily="34" charset="0"/>
                <a:cs typeface="Calibri" panose="020F0502020204030204" pitchFamily="34" charset="0"/>
                <a:sym typeface="Calibri" panose="020F0502020204030204" pitchFamily="34" charset="0"/>
              </a:rPr>
              <a:t>reemplaza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ninguna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estructura</a:t>
            </a:r>
            <a:r>
              <a:rPr lang="en-US" altLang="en-US" sz="2000" dirty="0">
                <a:latin typeface="Calibri" panose="020F0502020204030204" pitchFamily="34" charset="0"/>
                <a:cs typeface="Calibri" panose="020F0502020204030204" pitchFamily="34" charset="0"/>
                <a:sym typeface="Calibri" panose="020F0502020204030204" pitchFamily="34" charset="0"/>
              </a:rPr>
              <a:t> de </a:t>
            </a:r>
            <a:r>
              <a:rPr lang="en-US" altLang="en-US" sz="2000" dirty="0" err="1">
                <a:latin typeface="Calibri" panose="020F0502020204030204" pitchFamily="34" charset="0"/>
                <a:cs typeface="Calibri" panose="020F0502020204030204" pitchFamily="34" charset="0"/>
                <a:sym typeface="Calibri" panose="020F0502020204030204" pitchFamily="34" charset="0"/>
              </a:rPr>
              <a:t>rodilla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pero</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proporciona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una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superficie</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lisa</a:t>
            </a:r>
            <a:r>
              <a:rPr lang="en-US" altLang="en-US" sz="2000" dirty="0">
                <a:latin typeface="Calibri" panose="020F0502020204030204" pitchFamily="34" charset="0"/>
                <a:cs typeface="Calibri" panose="020F0502020204030204" pitchFamily="34" charset="0"/>
                <a:sym typeface="Calibri" panose="020F0502020204030204" pitchFamily="34" charset="0"/>
              </a:rPr>
              <a:t> para que el </a:t>
            </a:r>
            <a:r>
              <a:rPr lang="en-US" altLang="en-US" sz="2000" dirty="0" err="1">
                <a:latin typeface="Calibri" panose="020F0502020204030204" pitchFamily="34" charset="0"/>
                <a:cs typeface="Calibri" panose="020F0502020204030204" pitchFamily="34" charset="0"/>
                <a:sym typeface="Calibri" panose="020F0502020204030204" pitchFamily="34" charset="0"/>
              </a:rPr>
              <a:t>componente</a:t>
            </a:r>
            <a:r>
              <a:rPr lang="en-US" altLang="en-US" sz="2000" dirty="0">
                <a:latin typeface="Calibri" panose="020F0502020204030204" pitchFamily="34" charset="0"/>
                <a:cs typeface="Calibri" panose="020F0502020204030204" pitchFamily="34" charset="0"/>
                <a:sym typeface="Calibri" panose="020F0502020204030204" pitchFamily="34" charset="0"/>
              </a:rPr>
              <a:t> del </a:t>
            </a:r>
            <a:r>
              <a:rPr lang="es-MX" altLang="en-US" sz="2000" dirty="0">
                <a:latin typeface="Calibri" panose="020F0502020204030204" pitchFamily="34" charset="0"/>
                <a:cs typeface="Calibri" panose="020F0502020204030204" pitchFamily="34" charset="0"/>
                <a:sym typeface="Calibri" panose="020F0502020204030204" pitchFamily="34" charset="0"/>
              </a:rPr>
              <a:t>fémur</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muslo</a:t>
            </a:r>
            <a:r>
              <a:rPr lang="en-US" altLang="en-US" sz="2000" dirty="0">
                <a:latin typeface="Calibri" panose="020F0502020204030204" pitchFamily="34" charset="0"/>
                <a:cs typeface="Calibri" panose="020F0502020204030204" pitchFamily="34" charset="0"/>
                <a:sym typeface="Calibri" panose="020F0502020204030204" pitchFamily="34" charset="0"/>
              </a:rPr>
              <a:t>) se </a:t>
            </a:r>
            <a:r>
              <a:rPr lang="en-US" altLang="en-US" sz="2000" dirty="0" err="1">
                <a:latin typeface="Calibri" panose="020F0502020204030204" pitchFamily="34" charset="0"/>
                <a:cs typeface="Calibri" panose="020F0502020204030204" pitchFamily="34" charset="0"/>
                <a:sym typeface="Calibri" panose="020F0502020204030204" pitchFamily="34" charset="0"/>
              </a:rPr>
              <a:t>mueva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sobre</a:t>
            </a:r>
            <a:r>
              <a:rPr lang="en-US" altLang="en-US" sz="2000" dirty="0">
                <a:latin typeface="Calibri" panose="020F0502020204030204" pitchFamily="34" charset="0"/>
                <a:cs typeface="Calibri" panose="020F0502020204030204" pitchFamily="34" charset="0"/>
                <a:sym typeface="Calibri" panose="020F0502020204030204" pitchFamily="34" charset="0"/>
              </a:rPr>
              <a:t> el </a:t>
            </a:r>
            <a:r>
              <a:rPr lang="en-US" altLang="en-US" sz="2000" dirty="0" err="1">
                <a:latin typeface="Calibri" panose="020F0502020204030204" pitchFamily="34" charset="0"/>
                <a:cs typeface="Calibri" panose="020F0502020204030204" pitchFamily="34" charset="0"/>
                <a:sym typeface="Calibri" panose="020F0502020204030204" pitchFamily="34" charset="0"/>
              </a:rPr>
              <a:t>componente</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tibial</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espinilla</a:t>
            </a:r>
            <a:r>
              <a:rPr lang="en-US" altLang="en-US" sz="2000" dirty="0">
                <a:latin typeface="Calibri" panose="020F0502020204030204" pitchFamily="34" charset="0"/>
                <a:cs typeface="Calibri" panose="020F0502020204030204" pitchFamily="34" charset="0"/>
                <a:sym typeface="Calibri" panose="020F0502020204030204" pitchFamily="34" charset="0"/>
              </a:rPr>
              <a:t>). La </a:t>
            </a:r>
            <a:r>
              <a:rPr lang="en-US" altLang="en-US" sz="2000" dirty="0" err="1">
                <a:latin typeface="Calibri" panose="020F0502020204030204" pitchFamily="34" charset="0"/>
                <a:cs typeface="Calibri" panose="020F0502020204030204" pitchFamily="34" charset="0"/>
                <a:sym typeface="Calibri" panose="020F0502020204030204" pitchFamily="34" charset="0"/>
              </a:rPr>
              <a:t>Patela</a:t>
            </a:r>
            <a:r>
              <a:rPr lang="en-US" altLang="en-US" sz="2000" dirty="0">
                <a:latin typeface="Calibri" panose="020F0502020204030204" pitchFamily="34" charset="0"/>
                <a:cs typeface="Calibri" panose="020F0502020204030204" pitchFamily="34" charset="0"/>
                <a:sym typeface="Calibri" panose="020F0502020204030204" pitchFamily="34" charset="0"/>
              </a:rPr>
              <a:t> (</a:t>
            </a:r>
            <a:r>
              <a:rPr lang="en-US" altLang="en-US" sz="2000" dirty="0" err="1">
                <a:latin typeface="Calibri" panose="020F0502020204030204" pitchFamily="34" charset="0"/>
                <a:cs typeface="Calibri" panose="020F0502020204030204" pitchFamily="34" charset="0"/>
                <a:sym typeface="Calibri" panose="020F0502020204030204" pitchFamily="34" charset="0"/>
              </a:rPr>
              <a:t>rótula</a:t>
            </a:r>
            <a:r>
              <a:rPr lang="en-US" altLang="en-US" sz="2000" dirty="0">
                <a:latin typeface="Calibri" panose="020F0502020204030204" pitchFamily="34" charset="0"/>
                <a:cs typeface="Calibri" panose="020F0502020204030204" pitchFamily="34" charset="0"/>
                <a:sym typeface="Calibri" panose="020F0502020204030204" pitchFamily="34" charset="0"/>
              </a:rPr>
              <a:t>)</a:t>
            </a:r>
            <a:r>
              <a:rPr lang="es-ES" altLang="en-US" sz="2000" dirty="0">
                <a:latin typeface="Calibri" panose="020F0502020204030204" pitchFamily="34" charset="0"/>
                <a:cs typeface="Calibri" panose="020F0502020204030204" pitchFamily="34" charset="0"/>
                <a:sym typeface="Calibri" panose="020F0502020204030204" pitchFamily="34" charset="0"/>
              </a:rPr>
              <a:t> está cementado en la parte posterior de la </a:t>
            </a:r>
            <a:r>
              <a:rPr lang="en-US" altLang="en-US" sz="2000" dirty="0" err="1">
                <a:latin typeface="Calibri" panose="020F0502020204030204" pitchFamily="34" charset="0"/>
                <a:cs typeface="Calibri" panose="020F0502020204030204" pitchFamily="34" charset="0"/>
                <a:sym typeface="Calibri" panose="020F0502020204030204" pitchFamily="34" charset="0"/>
              </a:rPr>
              <a:t>rótula</a:t>
            </a:r>
            <a:r>
              <a:rPr lang="es-ES" altLang="en-US" sz="2000" dirty="0">
                <a:latin typeface="Calibri" panose="020F0502020204030204" pitchFamily="34" charset="0"/>
                <a:cs typeface="Calibri" panose="020F0502020204030204" pitchFamily="34" charset="0"/>
                <a:sym typeface="Calibri" panose="020F0502020204030204" pitchFamily="34" charset="0"/>
              </a:rPr>
              <a:t> para 3 superficies lisas.</a:t>
            </a:r>
          </a:p>
          <a:p>
            <a:pPr marL="342900" indent="-285750" eaLnBrk="1" hangingPunct="1">
              <a:buClr>
                <a:srgbClr val="0070C0"/>
              </a:buClr>
              <a:buSzPts val="2400"/>
              <a:buFont typeface="Arial" panose="020B0604020202020204" pitchFamily="34" charset="0"/>
              <a:buChar char="•"/>
            </a:pPr>
            <a:endParaRPr lang="en-US" altLang="en-US" sz="2000" dirty="0">
              <a:latin typeface="Calibri" panose="020F0502020204030204" pitchFamily="34" charset="0"/>
              <a:cs typeface="Calibri" panose="020F0502020204030204" pitchFamily="34" charset="0"/>
              <a:sym typeface="Calibri" panose="020F0502020204030204" pitchFamily="34" charset="0"/>
            </a:endParaRPr>
          </a:p>
          <a:p>
            <a:pPr marL="342900" indent="-285750" eaLnBrk="1" hangingPunct="1">
              <a:buClr>
                <a:srgbClr val="0070C0"/>
              </a:buClr>
              <a:buSzPts val="24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Cementado en su lugar y se instala en unos 10 minutos.</a:t>
            </a:r>
          </a:p>
          <a:p>
            <a:pPr marL="342900" indent="-285750" eaLnBrk="1" hangingPunct="1">
              <a:buClr>
                <a:srgbClr val="0070C0"/>
              </a:buClr>
              <a:buSzPts val="24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Sólo las estructuras extraídas en TKA son el menisco (colchón) y el ligamento cruzado anterior (ACL)</a:t>
            </a:r>
          </a:p>
          <a:p>
            <a:pPr marL="342900" indent="-285750" eaLnBrk="1" hangingPunct="1">
              <a:buClr>
                <a:srgbClr val="0070C0"/>
              </a:buClr>
              <a:buSzPts val="2400"/>
              <a:buFont typeface="Arial" panose="020B0604020202020204" pitchFamily="34" charset="0"/>
              <a:buChar char="•"/>
            </a:pPr>
            <a:r>
              <a:rPr lang="es-ES" altLang="en-US" sz="2000" dirty="0">
                <a:latin typeface="Calibri" panose="020F0502020204030204" pitchFamily="34" charset="0"/>
                <a:cs typeface="Calibri" panose="020F0502020204030204" pitchFamily="34" charset="0"/>
                <a:sym typeface="Calibri" panose="020F0502020204030204" pitchFamily="34" charset="0"/>
              </a:rPr>
              <a:t>El ajuste y el tamaño de los componentes compensan la estabilidad</a:t>
            </a:r>
            <a:endParaRPr lang="en-US" altLang="en-US" sz="2000" dirty="0">
              <a:latin typeface="Calibri" panose="020F0502020204030204" pitchFamily="34" charset="0"/>
              <a:cs typeface="Calibri" panose="020F0502020204030204" pitchFamily="34" charset="0"/>
              <a:sym typeface="Calibri" panose="020F0502020204030204" pitchFamily="34" charset="0"/>
            </a:endParaRPr>
          </a:p>
        </p:txBody>
      </p:sp>
      <p:sp>
        <p:nvSpPr>
          <p:cNvPr id="224260" name="Title 3"/>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s-ES" altLang="en-US" sz="2100">
                <a:solidFill>
                  <a:schemeClr val="bg2"/>
                </a:solidFill>
                <a:latin typeface="Calibri" panose="020F0502020204030204" pitchFamily="34" charset="0"/>
                <a:cs typeface="Calibri" panose="020F0502020204030204" pitchFamily="34" charset="0"/>
                <a:sym typeface="Calibri" panose="020F0502020204030204" pitchFamily="34" charset="0"/>
              </a:rPr>
              <a:t>¿Cómo se colocan los componentes (rodilla)?</a:t>
            </a:r>
            <a:endParaRPr lang="en-US" altLang="en-US" sz="2100">
              <a:solidFill>
                <a:schemeClr val="bg2"/>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536076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1"/>
          <p:cNvSpPr>
            <a:spLocks noGrp="1"/>
          </p:cNvSpPr>
          <p:nvPr>
            <p:ph type="sldNum" sz="quarter" idx="13"/>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768657-646E-4FC3-9771-7F0300C6A6E7}" type="slidenum">
              <a:rPr lang="en-US" altLang="en-US" smtClean="0">
                <a:solidFill>
                  <a:srgbClr val="5F6062"/>
                </a:solidFill>
                <a:latin typeface="Calibri" panose="020F0502020204030204" pitchFamily="34" charset="0"/>
                <a:cs typeface="Calibri" panose="020F0502020204030204" pitchFamily="34" charset="0"/>
              </a:rPr>
              <a:pPr/>
              <a:t>83</a:t>
            </a:fld>
            <a:endParaRPr lang="en-US" altLang="en-US" smtClean="0">
              <a:solidFill>
                <a:srgbClr val="5F6062"/>
              </a:solidFill>
              <a:latin typeface="Calibri" panose="020F0502020204030204" pitchFamily="34" charset="0"/>
              <a:cs typeface="Calibri" panose="020F0502020204030204" pitchFamily="34" charset="0"/>
            </a:endParaRPr>
          </a:p>
        </p:txBody>
      </p:sp>
      <p:sp>
        <p:nvSpPr>
          <p:cNvPr id="225283" name="Title 3"/>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n-US" altLang="en-US" sz="2100">
                <a:solidFill>
                  <a:srgbClr val="D95E00"/>
                </a:solidFill>
                <a:latin typeface="Calibri" panose="020F0502020204030204" pitchFamily="34" charset="0"/>
                <a:cs typeface="Calibri" panose="020F0502020204030204" pitchFamily="34" charset="0"/>
                <a:sym typeface="Calibri" panose="020F0502020204030204" pitchFamily="34" charset="0"/>
              </a:rPr>
              <a:t>Reemplazo Total de Cadera</a:t>
            </a:r>
          </a:p>
        </p:txBody>
      </p:sp>
      <p:pic>
        <p:nvPicPr>
          <p:cNvPr id="225284" name="Content Placeholder 4"/>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a:xfrm>
            <a:off x="1632348" y="2083594"/>
            <a:ext cx="1596628" cy="1876425"/>
          </a:xfrm>
        </p:spPr>
      </p:pic>
      <p:pic>
        <p:nvPicPr>
          <p:cNvPr id="225285" name="Picture 7" descr="hip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2" y="2083594"/>
            <a:ext cx="12620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113" y="2114550"/>
            <a:ext cx="1222772" cy="184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Rectangle 7"/>
          <p:cNvSpPr>
            <a:spLocks noChangeArrowheads="1"/>
          </p:cNvSpPr>
          <p:nvPr/>
        </p:nvSpPr>
        <p:spPr bwMode="auto">
          <a:xfrm>
            <a:off x="1497874" y="4345782"/>
            <a:ext cx="555606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
                <a:srgbClr val="0070C0"/>
              </a:buClr>
              <a:buFont typeface="Arial" panose="020B0604020202020204" pitchFamily="34" charset="0"/>
              <a:buChar char="•"/>
            </a:pPr>
            <a:r>
              <a:rPr lang="es-ES" altLang="en-US" sz="1800" kern="1200" dirty="0">
                <a:solidFill>
                  <a:srgbClr val="000000"/>
                </a:solidFill>
                <a:ea typeface="+mn-ea"/>
                <a:sym typeface="Arial" panose="020B0604020202020204" pitchFamily="34" charset="0"/>
              </a:rPr>
              <a:t>Las precauciones de movimiento y soporte de peso dependen de la cirugía que se realizó.</a:t>
            </a:r>
            <a:endParaRPr lang="en-CA" altLang="en-US" sz="1800" kern="1200" dirty="0">
              <a:solidFill>
                <a:srgbClr val="000000"/>
              </a:solidFill>
              <a:ea typeface="+mn-ea"/>
              <a:sym typeface="Arial" panose="020B0604020202020204" pitchFamily="34" charset="0"/>
            </a:endParaRPr>
          </a:p>
          <a:p>
            <a:pPr fontAlgn="base">
              <a:spcBef>
                <a:spcPct val="0"/>
              </a:spcBef>
              <a:spcAft>
                <a:spcPct val="0"/>
              </a:spcAft>
              <a:buFont typeface="Arial" panose="020B0604020202020204" pitchFamily="34" charset="0"/>
              <a:buNone/>
            </a:pPr>
            <a:endParaRPr lang="en-CA" altLang="en-US" sz="1800" kern="1200" dirty="0">
              <a:solidFill>
                <a:srgbClr val="000000"/>
              </a:solidFill>
              <a:ea typeface="+mn-ea"/>
              <a:sym typeface="Arial" panose="020B0604020202020204" pitchFamily="34" charset="0"/>
            </a:endParaRPr>
          </a:p>
          <a:p>
            <a:pPr fontAlgn="base">
              <a:spcBef>
                <a:spcPct val="0"/>
              </a:spcBef>
              <a:spcAft>
                <a:spcPct val="0"/>
              </a:spcAft>
              <a:buClr>
                <a:srgbClr val="0070C0"/>
              </a:buClr>
              <a:buFont typeface="Arial" panose="020B0604020202020204" pitchFamily="34" charset="0"/>
              <a:buChar char="•"/>
            </a:pPr>
            <a:r>
              <a:rPr lang="es-ES" altLang="en-US" sz="1800" kern="1200" dirty="0">
                <a:solidFill>
                  <a:srgbClr val="000000"/>
                </a:solidFill>
                <a:ea typeface="+mn-ea"/>
                <a:sym typeface="Arial" panose="020B0604020202020204" pitchFamily="34" charset="0"/>
              </a:rPr>
              <a:t>Su terapeuta hablará de esto con usted en detalle después de su cirugía.</a:t>
            </a:r>
            <a:endParaRPr lang="en-CA" altLang="en-US" sz="1800" kern="1200" dirty="0">
              <a:solidFill>
                <a:srgbClr val="000000"/>
              </a:solidFill>
              <a:ea typeface="+mn-ea"/>
              <a:sym typeface="Arial" panose="020B0604020202020204" pitchFamily="34" charset="0"/>
            </a:endParaRPr>
          </a:p>
        </p:txBody>
      </p:sp>
    </p:spTree>
    <p:extLst>
      <p:ext uri="{BB962C8B-B14F-4D97-AF65-F5344CB8AC3E}">
        <p14:creationId xmlns:p14="http://schemas.microsoft.com/office/powerpoint/2010/main" val="9805460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1"/>
          <p:cNvSpPr>
            <a:spLocks noGrp="1"/>
          </p:cNvSpPr>
          <p:nvPr>
            <p:ph type="sldNum" sz="quarter" idx="13"/>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0293AA-6654-4C5B-9296-AF252EFC32BE}" type="slidenum">
              <a:rPr lang="en-US" altLang="en-US" smtClean="0">
                <a:solidFill>
                  <a:srgbClr val="5F6062"/>
                </a:solidFill>
                <a:latin typeface="Calibri" panose="020F0502020204030204" pitchFamily="34" charset="0"/>
                <a:cs typeface="Calibri" panose="020F0502020204030204" pitchFamily="34" charset="0"/>
              </a:rPr>
              <a:pPr/>
              <a:t>84</a:t>
            </a:fld>
            <a:endParaRPr lang="en-US" altLang="en-US" smtClean="0">
              <a:solidFill>
                <a:srgbClr val="5F6062"/>
              </a:solidFill>
              <a:latin typeface="Calibri" panose="020F0502020204030204" pitchFamily="34" charset="0"/>
              <a:cs typeface="Calibri" panose="020F0502020204030204" pitchFamily="34" charset="0"/>
            </a:endParaRPr>
          </a:p>
        </p:txBody>
      </p:sp>
      <p:sp>
        <p:nvSpPr>
          <p:cNvPr id="226307" name="Content Placeholder 2"/>
          <p:cNvSpPr txBox="1">
            <a:spLocks noGrp="1"/>
          </p:cNvSpPr>
          <p:nvPr>
            <p:ph sz="quarter" idx="12"/>
          </p:nvPr>
        </p:nvSpPr>
        <p:spPr/>
        <p:txBody>
          <a:bodyPr/>
          <a:lstStyle/>
          <a:p>
            <a:pPr marL="342900" indent="-285750" eaLnBrk="1" hangingPunct="1">
              <a:buClr>
                <a:srgbClr val="0070C0"/>
              </a:buClr>
              <a:buSzPts val="2400"/>
              <a:buFont typeface="Arial" panose="020B0604020202020204" pitchFamily="34" charset="0"/>
              <a:buChar char="•"/>
            </a:pPr>
            <a:r>
              <a:rPr lang="es-ES" altLang="en-US" sz="2200" dirty="0">
                <a:latin typeface="Calibri" panose="020F0502020204030204" pitchFamily="34" charset="0"/>
                <a:cs typeface="Calibri" panose="020F0502020204030204" pitchFamily="34" charset="0"/>
                <a:sym typeface="Calibri" panose="020F0502020204030204" pitchFamily="34" charset="0"/>
              </a:rPr>
              <a:t>El cirujano necesita </a:t>
            </a:r>
            <a:r>
              <a:rPr lang="en-US" altLang="en-US" sz="2200" dirty="0">
                <a:latin typeface="Calibri" panose="020F0502020204030204" pitchFamily="34" charset="0"/>
                <a:cs typeface="Calibri" panose="020F0502020204030204" pitchFamily="34" charset="0"/>
                <a:sym typeface="Calibri" panose="020F0502020204030204" pitchFamily="34" charset="0"/>
              </a:rPr>
              <a:t>remover </a:t>
            </a:r>
            <a:r>
              <a:rPr lang="es-ES" altLang="en-US" sz="2200" dirty="0">
                <a:latin typeface="Calibri" panose="020F0502020204030204" pitchFamily="34" charset="0"/>
                <a:cs typeface="Calibri" panose="020F0502020204030204" pitchFamily="34" charset="0"/>
                <a:sym typeface="Calibri" panose="020F0502020204030204" pitchFamily="34" charset="0"/>
              </a:rPr>
              <a:t>la cabeza (bola) del fémur porque la artritis hace que no cuadre y no se mueve en el acetábulo (copa)</a:t>
            </a:r>
          </a:p>
          <a:p>
            <a:pPr marL="342900" indent="-285750" eaLnBrk="1" hangingPunct="1">
              <a:buClr>
                <a:srgbClr val="0070C0"/>
              </a:buClr>
              <a:buSzPts val="2400"/>
              <a:buFont typeface="Arial" panose="020B0604020202020204" pitchFamily="34" charset="0"/>
              <a:buChar char="•"/>
            </a:pPr>
            <a:r>
              <a:rPr lang="es-ES" altLang="en-US" sz="2200" dirty="0">
                <a:latin typeface="Calibri" panose="020F0502020204030204" pitchFamily="34" charset="0"/>
                <a:cs typeface="Calibri" panose="020F0502020204030204" pitchFamily="34" charset="0"/>
                <a:sym typeface="Calibri" panose="020F0502020204030204" pitchFamily="34" charset="0"/>
              </a:rPr>
              <a:t>El tallo se inserta firmemente en el eje del fémur (hueso del muslo)- presiona el ajuste para que el hueso crezca firmemente en él</a:t>
            </a:r>
            <a:endParaRPr lang="en-US" altLang="en-US" sz="2200" dirty="0">
              <a:latin typeface="Calibri" panose="020F0502020204030204" pitchFamily="34" charset="0"/>
              <a:cs typeface="Calibri" panose="020F0502020204030204" pitchFamily="34" charset="0"/>
              <a:sym typeface="Calibri" panose="020F0502020204030204" pitchFamily="34" charset="0"/>
            </a:endParaRPr>
          </a:p>
          <a:p>
            <a:pPr marL="342900" indent="-285750" eaLnBrk="1" hangingPunct="1">
              <a:buClr>
                <a:srgbClr val="0070C0"/>
              </a:buClr>
              <a:buSzPts val="2400"/>
              <a:buFont typeface="Arial" panose="020B0604020202020204" pitchFamily="34" charset="0"/>
              <a:buChar char="•"/>
            </a:pPr>
            <a:r>
              <a:rPr lang="es-ES" altLang="en-US" sz="2200" dirty="0">
                <a:latin typeface="Calibri" panose="020F0502020204030204" pitchFamily="34" charset="0"/>
                <a:cs typeface="Calibri" panose="020F0502020204030204" pitchFamily="34" charset="0"/>
                <a:sym typeface="Calibri" panose="020F0502020204030204" pitchFamily="34" charset="0"/>
              </a:rPr>
              <a:t>La </a:t>
            </a:r>
            <a:r>
              <a:rPr lang="en-US" altLang="en-US" sz="2200" dirty="0">
                <a:latin typeface="Calibri" panose="020F0502020204030204" pitchFamily="34" charset="0"/>
                <a:cs typeface="Calibri" panose="020F0502020204030204" pitchFamily="34" charset="0"/>
                <a:sym typeface="Calibri" panose="020F0502020204030204" pitchFamily="34" charset="0"/>
              </a:rPr>
              <a:t>n</a:t>
            </a:r>
            <a:r>
              <a:rPr lang="es-ES" altLang="en-US" sz="2200" dirty="0" err="1">
                <a:latin typeface="Calibri" panose="020F0502020204030204" pitchFamily="34" charset="0"/>
                <a:cs typeface="Calibri" panose="020F0502020204030204" pitchFamily="34" charset="0"/>
                <a:sym typeface="Calibri" panose="020F0502020204030204" pitchFamily="34" charset="0"/>
              </a:rPr>
              <a:t>ueva</a:t>
            </a:r>
            <a:r>
              <a:rPr lang="es-ES" altLang="en-US" sz="2200" dirty="0">
                <a:latin typeface="Calibri" panose="020F0502020204030204" pitchFamily="34" charset="0"/>
                <a:cs typeface="Calibri" panose="020F0502020204030204" pitchFamily="34" charset="0"/>
                <a:sym typeface="Calibri" panose="020F0502020204030204" pitchFamily="34" charset="0"/>
              </a:rPr>
              <a:t> bola se coloca en el extremo del tallo</a:t>
            </a:r>
            <a:endParaRPr lang="en-US" altLang="en-US" sz="2200" dirty="0">
              <a:latin typeface="Calibri" panose="020F0502020204030204" pitchFamily="34" charset="0"/>
              <a:cs typeface="Calibri" panose="020F0502020204030204" pitchFamily="34" charset="0"/>
              <a:sym typeface="Calibri" panose="020F0502020204030204" pitchFamily="34" charset="0"/>
            </a:endParaRPr>
          </a:p>
          <a:p>
            <a:pPr marL="342900" indent="-285750" eaLnBrk="1" hangingPunct="1">
              <a:buClr>
                <a:srgbClr val="0070C0"/>
              </a:buClr>
              <a:buSzPts val="2400"/>
              <a:buFont typeface="Arial" panose="020B0604020202020204" pitchFamily="34" charset="0"/>
              <a:buChar char="•"/>
            </a:pPr>
            <a:r>
              <a:rPr lang="en-US" altLang="en-US" sz="2200" dirty="0">
                <a:latin typeface="Calibri" panose="020F0502020204030204" pitchFamily="34" charset="0"/>
                <a:cs typeface="Calibri" panose="020F0502020204030204" pitchFamily="34" charset="0"/>
                <a:sym typeface="Calibri" panose="020F0502020204030204" pitchFamily="34" charset="0"/>
              </a:rPr>
              <a:t>Acetabulum (</a:t>
            </a:r>
            <a:r>
              <a:rPr lang="en-US" altLang="en-US" sz="2200" dirty="0" err="1">
                <a:latin typeface="Calibri" panose="020F0502020204030204" pitchFamily="34" charset="0"/>
                <a:cs typeface="Calibri" panose="020F0502020204030204" pitchFamily="34" charset="0"/>
                <a:sym typeface="Calibri" panose="020F0502020204030204" pitchFamily="34" charset="0"/>
              </a:rPr>
              <a:t>copa</a:t>
            </a:r>
            <a:r>
              <a:rPr lang="en-US" altLang="en-US" sz="2200" dirty="0">
                <a:latin typeface="Calibri" panose="020F0502020204030204" pitchFamily="34" charset="0"/>
                <a:cs typeface="Calibri" panose="020F0502020204030204" pitchFamily="34" charset="0"/>
                <a:sym typeface="Calibri" panose="020F0502020204030204" pitchFamily="34" charset="0"/>
              </a:rPr>
              <a:t>) se </a:t>
            </a:r>
            <a:r>
              <a:rPr lang="en-US" altLang="en-US" sz="2200" dirty="0" err="1">
                <a:latin typeface="Calibri" panose="020F0502020204030204" pitchFamily="34" charset="0"/>
                <a:cs typeface="Calibri" panose="020F0502020204030204" pitchFamily="34" charset="0"/>
                <a:sym typeface="Calibri" panose="020F0502020204030204" pitchFamily="34" charset="0"/>
              </a:rPr>
              <a:t>ensancha</a:t>
            </a:r>
            <a:r>
              <a:rPr lang="en-US" altLang="en-US" sz="2200" dirty="0">
                <a:latin typeface="Calibri" panose="020F0502020204030204" pitchFamily="34" charset="0"/>
                <a:cs typeface="Calibri" panose="020F0502020204030204" pitchFamily="34" charset="0"/>
                <a:sym typeface="Calibri" panose="020F0502020204030204" pitchFamily="34" charset="0"/>
              </a:rPr>
              <a:t> para </a:t>
            </a:r>
            <a:r>
              <a:rPr lang="en-US" altLang="en-US" sz="2200" dirty="0" err="1">
                <a:latin typeface="Calibri" panose="020F0502020204030204" pitchFamily="34" charset="0"/>
                <a:cs typeface="Calibri" panose="020F0502020204030204" pitchFamily="34" charset="0"/>
                <a:sym typeface="Calibri" panose="020F0502020204030204" pitchFamily="34" charset="0"/>
              </a:rPr>
              <a:t>redondearla</a:t>
            </a:r>
            <a:r>
              <a:rPr lang="en-US" altLang="en-US" sz="2200" dirty="0">
                <a:latin typeface="Calibri" panose="020F0502020204030204" pitchFamily="34" charset="0"/>
                <a:cs typeface="Calibri" panose="020F0502020204030204" pitchFamily="34" charset="0"/>
                <a:sym typeface="Calibri" panose="020F0502020204030204" pitchFamily="34" charset="0"/>
              </a:rPr>
              <a:t> y </a:t>
            </a:r>
            <a:r>
              <a:rPr lang="en-US" altLang="en-US" sz="2200" dirty="0" err="1">
                <a:latin typeface="Calibri" panose="020F0502020204030204" pitchFamily="34" charset="0"/>
                <a:cs typeface="Calibri" panose="020F0502020204030204" pitchFamily="34" charset="0"/>
                <a:sym typeface="Calibri" panose="020F0502020204030204" pitchFamily="34" charset="0"/>
              </a:rPr>
              <a:t>adaptarse</a:t>
            </a:r>
            <a:r>
              <a:rPr lang="en-US" altLang="en-US" sz="2200" dirty="0">
                <a:latin typeface="Calibri" panose="020F0502020204030204" pitchFamily="34" charset="0"/>
                <a:cs typeface="Calibri" panose="020F0502020204030204" pitchFamily="34" charset="0"/>
                <a:sym typeface="Calibri" panose="020F0502020204030204" pitchFamily="34" charset="0"/>
              </a:rPr>
              <a:t> a la bola</a:t>
            </a:r>
          </a:p>
          <a:p>
            <a:pPr marL="342900" indent="-285750" eaLnBrk="1" hangingPunct="1">
              <a:buClr>
                <a:srgbClr val="0070C0"/>
              </a:buClr>
              <a:buSzPts val="2400"/>
              <a:buFont typeface="Arial" panose="020B0604020202020204" pitchFamily="34" charset="0"/>
              <a:buChar char="•"/>
            </a:pPr>
            <a:r>
              <a:rPr lang="es-ES" altLang="en-US" sz="2200" dirty="0">
                <a:latin typeface="Calibri" panose="020F0502020204030204" pitchFamily="34" charset="0"/>
                <a:cs typeface="Calibri" panose="020F0502020204030204" pitchFamily="34" charset="0"/>
                <a:sym typeface="Calibri" panose="020F0502020204030204" pitchFamily="34" charset="0"/>
              </a:rPr>
              <a:t>Taza de metal y revestimiento de plástico insertado</a:t>
            </a:r>
            <a:endParaRPr lang="en-US" altLang="en-US" sz="2200" dirty="0">
              <a:latin typeface="Calibri" panose="020F0502020204030204" pitchFamily="34" charset="0"/>
              <a:cs typeface="Calibri" panose="020F0502020204030204" pitchFamily="34" charset="0"/>
              <a:sym typeface="Calibri" panose="020F0502020204030204" pitchFamily="34" charset="0"/>
            </a:endParaRPr>
          </a:p>
          <a:p>
            <a:pPr marL="342900" indent="-285750" eaLnBrk="1" hangingPunct="1">
              <a:buClr>
                <a:srgbClr val="0070C0"/>
              </a:buClr>
              <a:buSzPts val="2400"/>
              <a:buFont typeface="Arial" panose="020B0604020202020204" pitchFamily="34" charset="0"/>
              <a:buChar char="•"/>
            </a:pPr>
            <a:r>
              <a:rPr lang="en-US" altLang="en-US" sz="2200" dirty="0">
                <a:latin typeface="Calibri" panose="020F0502020204030204" pitchFamily="34" charset="0"/>
                <a:cs typeface="Calibri" panose="020F0502020204030204" pitchFamily="34" charset="0"/>
                <a:sym typeface="Calibri" panose="020F0502020204030204" pitchFamily="34" charset="0"/>
              </a:rPr>
              <a:t>L</a:t>
            </a:r>
            <a:r>
              <a:rPr lang="es-ES" altLang="en-US" sz="2200" dirty="0">
                <a:latin typeface="Calibri" panose="020F0502020204030204" pitchFamily="34" charset="0"/>
                <a:cs typeface="Calibri" panose="020F0502020204030204" pitchFamily="34" charset="0"/>
                <a:sym typeface="Calibri" panose="020F0502020204030204" pitchFamily="34" charset="0"/>
              </a:rPr>
              <a:t>a articulación </a:t>
            </a:r>
            <a:r>
              <a:rPr lang="es-ES" altLang="en-US" sz="2200" dirty="0" err="1">
                <a:latin typeface="Calibri" panose="020F0502020204030204" pitchFamily="34" charset="0"/>
                <a:cs typeface="Calibri" panose="020F0502020204030204" pitchFamily="34" charset="0"/>
                <a:sym typeface="Calibri" panose="020F0502020204030204" pitchFamily="34" charset="0"/>
              </a:rPr>
              <a:t>escapulohumeral</a:t>
            </a:r>
            <a:r>
              <a:rPr lang="es-ES" altLang="en-US" sz="2200" dirty="0">
                <a:latin typeface="Arial" panose="020B0604020202020204" pitchFamily="34" charset="0"/>
                <a:cs typeface="Arial" panose="020B0604020202020204" pitchFamily="34" charset="0"/>
                <a:sym typeface="Calibri" panose="020F0502020204030204" pitchFamily="34" charset="0"/>
              </a:rPr>
              <a:t> </a:t>
            </a:r>
            <a:r>
              <a:rPr lang="es-ES" altLang="en-US" sz="2200" dirty="0">
                <a:latin typeface="Calibri" panose="020F0502020204030204" pitchFamily="34" charset="0"/>
                <a:cs typeface="Calibri" panose="020F0502020204030204" pitchFamily="34" charset="0"/>
                <a:sym typeface="Calibri" panose="020F0502020204030204" pitchFamily="34" charset="0"/>
              </a:rPr>
              <a:t>es de metal y plástico similar a la rodilla</a:t>
            </a:r>
          </a:p>
          <a:p>
            <a:pPr marL="342900" indent="-285750" eaLnBrk="1" hangingPunct="1">
              <a:buClr>
                <a:srgbClr val="0070C0"/>
              </a:buClr>
              <a:buSzPts val="2400"/>
              <a:buFont typeface="Arial" panose="020B0604020202020204" pitchFamily="34" charset="0"/>
              <a:buChar char="•"/>
            </a:pPr>
            <a:r>
              <a:rPr lang="en-US" altLang="en-US" sz="2200" dirty="0">
                <a:latin typeface="Calibri" panose="020F0502020204030204" pitchFamily="34" charset="0"/>
                <a:cs typeface="Calibri" panose="020F0502020204030204" pitchFamily="34" charset="0"/>
                <a:sym typeface="Calibri" panose="020F0502020204030204" pitchFamily="34" charset="0"/>
              </a:rPr>
              <a:t>El </a:t>
            </a:r>
            <a:r>
              <a:rPr lang="en-US" altLang="en-US" sz="2200" dirty="0" err="1">
                <a:latin typeface="Calibri" panose="020F0502020204030204" pitchFamily="34" charset="0"/>
                <a:cs typeface="Calibri" panose="020F0502020204030204" pitchFamily="34" charset="0"/>
                <a:sym typeface="Calibri" panose="020F0502020204030204" pitchFamily="34" charset="0"/>
              </a:rPr>
              <a:t>enfoque</a:t>
            </a:r>
            <a:r>
              <a:rPr lang="en-US" altLang="en-US" sz="2200" dirty="0">
                <a:latin typeface="Calibri" panose="020F0502020204030204" pitchFamily="34" charset="0"/>
                <a:cs typeface="Calibri" panose="020F0502020204030204" pitchFamily="34" charset="0"/>
                <a:sym typeface="Calibri" panose="020F0502020204030204" pitchFamily="34" charset="0"/>
              </a:rPr>
              <a:t> anterior (frontal) o posterior (</a:t>
            </a:r>
            <a:r>
              <a:rPr lang="en-US" altLang="en-US" sz="2200" dirty="0" err="1">
                <a:latin typeface="Calibri" panose="020F0502020204030204" pitchFamily="34" charset="0"/>
                <a:cs typeface="Calibri" panose="020F0502020204030204" pitchFamily="34" charset="0"/>
                <a:sym typeface="Calibri" panose="020F0502020204030204" pitchFamily="34" charset="0"/>
              </a:rPr>
              <a:t>lado</a:t>
            </a:r>
            <a:r>
              <a:rPr lang="en-US" altLang="en-US" sz="2200" dirty="0">
                <a:latin typeface="Calibri" panose="020F0502020204030204" pitchFamily="34" charset="0"/>
                <a:cs typeface="Calibri" panose="020F0502020204030204" pitchFamily="34" charset="0"/>
                <a:sym typeface="Calibri" panose="020F0502020204030204" pitchFamily="34" charset="0"/>
              </a:rPr>
              <a:t> posterior) </a:t>
            </a:r>
            <a:r>
              <a:rPr lang="en-US" altLang="en-US" sz="2200" dirty="0" err="1">
                <a:latin typeface="Calibri" panose="020F0502020204030204" pitchFamily="34" charset="0"/>
                <a:cs typeface="Calibri" panose="020F0502020204030204" pitchFamily="34" charset="0"/>
                <a:sym typeface="Calibri" panose="020F0502020204030204" pitchFamily="34" charset="0"/>
              </a:rPr>
              <a:t>depende</a:t>
            </a:r>
            <a:r>
              <a:rPr lang="en-US" altLang="en-US" sz="2200" dirty="0">
                <a:latin typeface="Calibri" panose="020F0502020204030204" pitchFamily="34" charset="0"/>
                <a:cs typeface="Calibri" panose="020F0502020204030204" pitchFamily="34" charset="0"/>
                <a:sym typeface="Calibri" panose="020F0502020204030204" pitchFamily="34" charset="0"/>
              </a:rPr>
              <a:t> del </a:t>
            </a:r>
            <a:r>
              <a:rPr lang="en-US" altLang="en-US" sz="2200" dirty="0" err="1">
                <a:latin typeface="Calibri" panose="020F0502020204030204" pitchFamily="34" charset="0"/>
                <a:cs typeface="Calibri" panose="020F0502020204030204" pitchFamily="34" charset="0"/>
                <a:sym typeface="Calibri" panose="020F0502020204030204" pitchFamily="34" charset="0"/>
              </a:rPr>
              <a:t>cirujano</a:t>
            </a:r>
            <a:endParaRPr lang="en-US" altLang="en-US" sz="2200" dirty="0">
              <a:latin typeface="Calibri" panose="020F0502020204030204" pitchFamily="34" charset="0"/>
              <a:cs typeface="Calibri" panose="020F0502020204030204" pitchFamily="34" charset="0"/>
              <a:sym typeface="Calibri" panose="020F0502020204030204" pitchFamily="34" charset="0"/>
            </a:endParaRPr>
          </a:p>
        </p:txBody>
      </p:sp>
      <p:sp>
        <p:nvSpPr>
          <p:cNvPr id="226308" name="Title 3"/>
          <p:cNvSpPr txBox="1">
            <a:spLocks noGrp="1"/>
          </p:cNvSpPr>
          <p:nvPr>
            <p:ph type="title"/>
          </p:nvPr>
        </p:nvSpPr>
        <p:spPr/>
        <p:txBody>
          <a:bodyPr/>
          <a:lstStyle/>
          <a:p>
            <a:pPr eaLnBrk="1" hangingPunct="1">
              <a:lnSpc>
                <a:spcPct val="93000"/>
              </a:lnSpc>
              <a:buClr>
                <a:srgbClr val="D95E00"/>
              </a:buClr>
              <a:buSzPts val="2800"/>
              <a:buFont typeface="Calibri" panose="020F0502020204030204" pitchFamily="34" charset="0"/>
              <a:buNone/>
            </a:pPr>
            <a:r>
              <a:rPr lang="es-ES" altLang="en-US" sz="1800">
                <a:solidFill>
                  <a:schemeClr val="bg2"/>
                </a:solidFill>
                <a:latin typeface="Arial" panose="020B0604020202020204" pitchFamily="34" charset="0"/>
                <a:cs typeface="Arial" panose="020B0604020202020204" pitchFamily="34" charset="0"/>
                <a:sym typeface="Calibri" panose="020F0502020204030204" pitchFamily="34" charset="0"/>
              </a:rPr>
              <a:t>¿Cómo se colocan los componentes (cadera)?</a:t>
            </a:r>
            <a:endParaRPr lang="en-US" altLang="en-US" sz="1800">
              <a:solidFill>
                <a:schemeClr val="bg2"/>
              </a:solidFill>
              <a:latin typeface="Arial" panose="020B060402020202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3837679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8"/>
          <p:cNvSpPr txBox="1">
            <a:spLocks noGrp="1"/>
          </p:cNvSpPr>
          <p:nvPr>
            <p:ph type="ctrTitle"/>
          </p:nvPr>
        </p:nvSpPr>
        <p:spPr>
          <a:xfrm>
            <a:off x="457200" y="2785354"/>
            <a:ext cx="4114800" cy="232773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3200"/>
              <a:buFont typeface="Calibri"/>
              <a:buNone/>
            </a:pPr>
            <a:r>
              <a:rPr lang="es" dirty="0"/>
              <a:t>Gracias por permitirnos </a:t>
            </a:r>
            <a:r>
              <a:rPr lang="es" dirty="0" smtClean="0"/>
              <a:t>atender su cuidado de salud.</a:t>
            </a:r>
            <a:r>
              <a:rPr lang="es" dirty="0"/>
              <a:t/>
            </a:r>
            <a:br>
              <a:rPr lang="es" dirty="0"/>
            </a:br>
            <a:r>
              <a:rPr lang="es" dirty="0"/>
              <a:t/>
            </a:r>
            <a:br>
              <a:rPr lang="es" dirty="0"/>
            </a:br>
            <a:r>
              <a:rPr lang="es" sz="1600" dirty="0"/>
              <a:t>Esperamos que logre sus objetivos personales.</a:t>
            </a:r>
            <a:endParaRPr sz="1600" dirty="0"/>
          </a:p>
        </p:txBody>
      </p:sp>
      <p:pic>
        <p:nvPicPr>
          <p:cNvPr id="405" name="Google Shape;405;p38"/>
          <p:cNvPicPr preferRelativeResize="0"/>
          <p:nvPr/>
        </p:nvPicPr>
        <p:blipFill rotWithShape="1">
          <a:blip r:embed="rId3">
            <a:alphaModFix/>
          </a:blip>
          <a:srcRect/>
          <a:stretch/>
        </p:blipFill>
        <p:spPr>
          <a:xfrm>
            <a:off x="3076419" y="546539"/>
            <a:ext cx="3080675" cy="1841634"/>
          </a:xfrm>
          <a:prstGeom prst="rect">
            <a:avLst/>
          </a:prstGeom>
          <a:noFill/>
          <a:ln>
            <a:noFill/>
          </a:ln>
        </p:spPr>
      </p:pic>
      <p:pic>
        <p:nvPicPr>
          <p:cNvPr id="406" name="Google Shape;406;p38"/>
          <p:cNvPicPr preferRelativeResize="0"/>
          <p:nvPr/>
        </p:nvPicPr>
        <p:blipFill rotWithShape="1">
          <a:blip r:embed="rId4">
            <a:alphaModFix/>
          </a:blip>
          <a:srcRect/>
          <a:stretch/>
        </p:blipFill>
        <p:spPr>
          <a:xfrm>
            <a:off x="6407643" y="2388173"/>
            <a:ext cx="2736357" cy="1814637"/>
          </a:xfrm>
          <a:prstGeom prst="rect">
            <a:avLst/>
          </a:prstGeom>
          <a:noFill/>
          <a:ln>
            <a:noFill/>
          </a:ln>
        </p:spPr>
      </p:pic>
      <p:pic>
        <p:nvPicPr>
          <p:cNvPr id="407" name="Google Shape;407;p38"/>
          <p:cNvPicPr preferRelativeResize="0"/>
          <p:nvPr/>
        </p:nvPicPr>
        <p:blipFill rotWithShape="1">
          <a:blip r:embed="rId5">
            <a:alphaModFix/>
          </a:blip>
          <a:srcRect/>
          <a:stretch/>
        </p:blipFill>
        <p:spPr>
          <a:xfrm>
            <a:off x="4616757" y="4271985"/>
            <a:ext cx="2588850" cy="1682207"/>
          </a:xfrm>
          <a:prstGeom prst="rect">
            <a:avLst/>
          </a:prstGeom>
          <a:noFill/>
          <a:ln>
            <a:noFill/>
          </a:ln>
        </p:spPr>
      </p:pic>
      <p:pic>
        <p:nvPicPr>
          <p:cNvPr id="408" name="Google Shape;408;p38"/>
          <p:cNvPicPr preferRelativeResize="0"/>
          <p:nvPr/>
        </p:nvPicPr>
        <p:blipFill rotWithShape="1">
          <a:blip r:embed="rId6">
            <a:alphaModFix/>
          </a:blip>
          <a:srcRect/>
          <a:stretch/>
        </p:blipFill>
        <p:spPr>
          <a:xfrm>
            <a:off x="828636" y="499354"/>
            <a:ext cx="1704975" cy="2286000"/>
          </a:xfrm>
          <a:prstGeom prst="rect">
            <a:avLst/>
          </a:prstGeom>
          <a:noFill/>
          <a:ln>
            <a:noFill/>
          </a:ln>
        </p:spPr>
      </p:pic>
    </p:spTree>
    <p:extLst>
      <p:ext uri="{BB962C8B-B14F-4D97-AF65-F5344CB8AC3E}">
        <p14:creationId xmlns:p14="http://schemas.microsoft.com/office/powerpoint/2010/main" val="3884601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ctrTitle"/>
          </p:nvPr>
        </p:nvSpPr>
        <p:spPr>
          <a:xfrm>
            <a:off x="3476531" y="1394234"/>
            <a:ext cx="3075160" cy="3121878"/>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Clr>
                <a:schemeClr val="lt1"/>
              </a:buClr>
              <a:buSzPts val="3200"/>
              <a:buFont typeface="Calibri"/>
              <a:buNone/>
            </a:pPr>
            <a:endParaRPr/>
          </a:p>
        </p:txBody>
      </p:sp>
      <p:sp>
        <p:nvSpPr>
          <p:cNvPr id="192" name="Google Shape;192;p9"/>
          <p:cNvSpPr txBox="1">
            <a:spLocks noGrp="1"/>
          </p:cNvSpPr>
          <p:nvPr>
            <p:ph type="body" idx="1"/>
          </p:nvPr>
        </p:nvSpPr>
        <p:spPr>
          <a:xfrm>
            <a:off x="457200" y="2971800"/>
            <a:ext cx="4114800" cy="12333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US"/>
              <a:t>Coordinadora - Articulaci</a:t>
            </a:r>
            <a:r>
              <a:rPr lang="en-US">
                <a:solidFill>
                  <a:srgbClr val="FFFFFF"/>
                </a:solidFill>
              </a:rPr>
              <a:t>ó</a:t>
            </a:r>
            <a:r>
              <a:rPr lang="en-US"/>
              <a:t>n</a:t>
            </a:r>
            <a:endParaRPr/>
          </a:p>
          <a:p>
            <a:pPr marL="0" lvl="0" indent="0" algn="l" rtl="0">
              <a:lnSpc>
                <a:spcPct val="100000"/>
              </a:lnSpc>
              <a:spcBef>
                <a:spcPts val="0"/>
              </a:spcBef>
              <a:spcAft>
                <a:spcPts val="0"/>
              </a:spcAft>
              <a:buSzPts val="2000"/>
              <a:buNone/>
            </a:pPr>
            <a:r>
              <a:rPr lang="en-US"/>
              <a:t>Total</a:t>
            </a:r>
            <a:endParaRPr/>
          </a:p>
          <a:p>
            <a:pPr marL="0" lvl="0" indent="0" algn="l" rtl="0">
              <a:lnSpc>
                <a:spcPct val="100000"/>
              </a:lnSpc>
              <a:spcBef>
                <a:spcPts val="0"/>
              </a:spcBef>
              <a:spcAft>
                <a:spcPts val="0"/>
              </a:spcAft>
              <a:buSzPts val="2000"/>
              <a:buNone/>
            </a:pPr>
            <a:endParaRPr/>
          </a:p>
        </p:txBody>
      </p:sp>
      <p:pic>
        <p:nvPicPr>
          <p:cNvPr id="193" name="Google Shape;193;p9"/>
          <p:cNvPicPr preferRelativeResize="0"/>
          <p:nvPr/>
        </p:nvPicPr>
        <p:blipFill rotWithShape="1">
          <a:blip r:embed="rId3">
            <a:alphaModFix/>
          </a:blip>
          <a:srcRect/>
          <a:stretch/>
        </p:blipFill>
        <p:spPr>
          <a:xfrm>
            <a:off x="3476531" y="1427487"/>
            <a:ext cx="3075160" cy="3088625"/>
          </a:xfrm>
          <a:prstGeom prst="rect">
            <a:avLst/>
          </a:prstGeom>
          <a:noFill/>
          <a:ln>
            <a:noFill/>
          </a:ln>
        </p:spPr>
      </p:pic>
    </p:spTree>
  </p:cSld>
  <p:clrMapOvr>
    <a:masterClrMapping/>
  </p:clrMapOvr>
</p:sld>
</file>

<file path=ppt/theme/theme1.xml><?xml version="1.0" encoding="utf-8"?>
<a:theme xmlns:a="http://schemas.openxmlformats.org/drawingml/2006/main" name="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4975</Words>
  <Application>Microsoft Office PowerPoint</Application>
  <PresentationFormat>On-screen Show (4:3)</PresentationFormat>
  <Paragraphs>631</Paragraphs>
  <Slides>85</Slides>
  <Notes>76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85</vt:i4>
      </vt:variant>
    </vt:vector>
  </HeadingPairs>
  <TitlesOfParts>
    <vt:vector size="100" baseType="lpstr">
      <vt:lpstr>Arial</vt:lpstr>
      <vt:lpstr>BentonSansF Book</vt:lpstr>
      <vt:lpstr>Calibri</vt:lpstr>
      <vt:lpstr>Noto Sans Symbols</vt:lpstr>
      <vt:lpstr>Oswald</vt:lpstr>
      <vt:lpstr>Times New Roman</vt:lpstr>
      <vt:lpstr>Verdana</vt:lpstr>
      <vt:lpstr>Wingdings</vt:lpstr>
      <vt:lpstr>DignityHealth_PPT07_020712_old</vt:lpstr>
      <vt:lpstr>1_DignityHealth_PPT07_020712_old</vt:lpstr>
      <vt:lpstr>2_DignityHealth_PPT07_020712_old</vt:lpstr>
      <vt:lpstr>9_DignityHealth_PPT07_020712_old</vt:lpstr>
      <vt:lpstr>10_DignityHealth_PPT07_020712_old</vt:lpstr>
      <vt:lpstr>11_DignityHealth_PPT07_020712_old</vt:lpstr>
      <vt:lpstr>12_DignityHealth_PPT07_020712_old</vt:lpstr>
      <vt:lpstr>Programa STEPS Centro Médico Mercy Merced Reemplazo Total de Articulación </vt:lpstr>
      <vt:lpstr>Bienvenido</vt:lpstr>
      <vt:lpstr>Premio de Reemplazo Total de Articulación</vt:lpstr>
      <vt:lpstr>Premios de Reemplazo Total de Articulación</vt:lpstr>
      <vt:lpstr>Cual es su objetivo?</vt:lpstr>
      <vt:lpstr>Temas que se discutirán hoy </vt:lpstr>
      <vt:lpstr>Su Equipo de Cuidado de Articulación</vt:lpstr>
      <vt:lpstr>Centro Médico Mercy Cirujanos Ortopédicos de Articulación Total</vt:lpstr>
      <vt:lpstr>PowerPoint Presentation</vt:lpstr>
      <vt:lpstr>Coordinadora de Articulación Total</vt:lpstr>
      <vt:lpstr>Prepararse antes de la cirugía</vt:lpstr>
      <vt:lpstr>Fumar</vt:lpstr>
      <vt:lpstr>Uso de Alcool</vt:lpstr>
      <vt:lpstr>Pautas para la Diabetes y Manejo de la Glucosa en la Sangre</vt:lpstr>
      <vt:lpstr>Pre - Cirugía</vt:lpstr>
      <vt:lpstr>Medida de seguridad COVID: Pruebas del COVID abiertas al público</vt:lpstr>
      <vt:lpstr>Medidas de seguridad COVID...</vt:lpstr>
      <vt:lpstr>Medidas de seguridad COVID de Mercy Medical Center (Cont'd)</vt:lpstr>
      <vt:lpstr>Instrucciones Previas a la Cirugía  </vt:lpstr>
      <vt:lpstr>PowerPoint Presentation</vt:lpstr>
      <vt:lpstr>Instrucciones para el día de la cirugía</vt:lpstr>
      <vt:lpstr> Bienvenido al Departamento Perioperatorio</vt:lpstr>
      <vt:lpstr> Consejos para una Cirugía más Segura </vt:lpstr>
      <vt:lpstr>Cirugía                             </vt:lpstr>
      <vt:lpstr>Unidad de Atención Posterior a la Anestesia</vt:lpstr>
      <vt:lpstr>Bienvenido al Quinto Piso</vt:lpstr>
      <vt:lpstr>Plan de Cuidados del Paciente</vt:lpstr>
      <vt:lpstr>Terapia de Frío</vt:lpstr>
      <vt:lpstr>Habitación del Paciente</vt:lpstr>
      <vt:lpstr>Pizarras blancas en habitaciones de Pacientes</vt:lpstr>
      <vt:lpstr>Consejos Importantes de la Dieta</vt:lpstr>
      <vt:lpstr>Estancia en el Hospital</vt:lpstr>
      <vt:lpstr>El manejo del dolor</vt:lpstr>
      <vt:lpstr>Manejo del dolor - Multimodal</vt:lpstr>
      <vt:lpstr>Estancia en el Hospital</vt:lpstr>
      <vt:lpstr>Terapia Ocupacional </vt:lpstr>
      <vt:lpstr>QUE significa “OCUPACIÓN” en TERAPIA OCUPACIONAL???</vt:lpstr>
      <vt:lpstr>Terapia Ocupacional </vt:lpstr>
      <vt:lpstr>Terapia Ocupacional </vt:lpstr>
      <vt:lpstr>Dispositivos Adaptativos en Terapia Ocupacional </vt:lpstr>
      <vt:lpstr>Equipo Médico Duradero para Actividades de la Vida Diaria (ADL)</vt:lpstr>
      <vt:lpstr>Dispositivos Adaptativos en Terapia Ocupacional</vt:lpstr>
      <vt:lpstr>Terapia Física</vt:lpstr>
      <vt:lpstr>Terapia Física</vt:lpstr>
      <vt:lpstr>Sesiones de Fisioterapia</vt:lpstr>
      <vt:lpstr>Sesiones de Fisioterapia</vt:lpstr>
      <vt:lpstr>Equipo Médico Duradero (por sus siglas en Inglés DME)</vt:lpstr>
      <vt:lpstr>Precauciones de Reemplazo Total de Cadera</vt:lpstr>
      <vt:lpstr>Precauciones Postoperatorias de Rodilla</vt:lpstr>
      <vt:lpstr>Ir a Casa</vt:lpstr>
      <vt:lpstr>Por su Seguridad</vt:lpstr>
      <vt:lpstr>Programa STEPS de Entrenador</vt:lpstr>
      <vt:lpstr>Programa STEPS de Entrenador</vt:lpstr>
      <vt:lpstr>Programa de Ejercicios en el Hogar</vt:lpstr>
      <vt:lpstr>Programa de Ejercicios: Flexiones de tobillo - FT </vt:lpstr>
      <vt:lpstr>Programa de Ejercicios: Serie de Ejercicios para los Cuádriceps (toalla debajo del tobillo) - SC </vt:lpstr>
      <vt:lpstr>Programa de Ejercicios: Ejercicios para los Glúteos – EG</vt:lpstr>
      <vt:lpstr>Programa de Ejercicios:  Deslizamiento del Talón - Posición Supina  – DT</vt:lpstr>
      <vt:lpstr>Programa de Ejercicios:  Arcos Cortos para los Cuádriceps - ACC</vt:lpstr>
      <vt:lpstr>Programa de Ejercicios:  Elevaciones de Pierna Recta – EPR</vt:lpstr>
      <vt:lpstr>Programa de Ejercicios:  Abducción de Cadera Supina  - ACS</vt:lpstr>
      <vt:lpstr>Programa de Ejercicios:  Marchando Sentado - MS</vt:lpstr>
      <vt:lpstr>Programa de Ejercicios:  Deslizamiento del Talón Sentado - DTS</vt:lpstr>
      <vt:lpstr>Programa de Ejercicio:  Arcos Largos para los Cuádriceps – ALC</vt:lpstr>
      <vt:lpstr>Coordinación de Cuidados</vt:lpstr>
      <vt:lpstr>Objetivos de Coordinación de Atención</vt:lpstr>
      <vt:lpstr>Cuándo es el momento del alta:</vt:lpstr>
      <vt:lpstr>Home Health- Mercy Home Health</vt:lpstr>
      <vt:lpstr>Salud en el Hogar - Mercy Home Health</vt:lpstr>
      <vt:lpstr>Requisitos para el Alta</vt:lpstr>
      <vt:lpstr>PowerPoint Presentation</vt:lpstr>
      <vt:lpstr> Cosas que debe mantener en mente mientras se prepara...</vt:lpstr>
      <vt:lpstr>Instrucciones de Alta</vt:lpstr>
      <vt:lpstr>Instrucciones de Alta</vt:lpstr>
      <vt:lpstr>Instrucciones de Alta</vt:lpstr>
      <vt:lpstr>Seguridad de Medicamentos para el dolor</vt:lpstr>
      <vt:lpstr>Instrucciones de Alta</vt:lpstr>
      <vt:lpstr>Números Importantes and website</vt:lpstr>
      <vt:lpstr>PREGUNTAS? </vt:lpstr>
      <vt:lpstr>PowerPoint Presentation</vt:lpstr>
      <vt:lpstr>Reemplazo Total de Rodilla</vt:lpstr>
      <vt:lpstr>¿Cómo se colocan los componentes (rodilla)?</vt:lpstr>
      <vt:lpstr>Reemplazo Total de Cadera</vt:lpstr>
      <vt:lpstr>¿Cómo se colocan los componentes (cadera)?</vt:lpstr>
      <vt:lpstr>Gracias por permitirnos atender su cuidado de salud.  Esperamos que logre sus objetivos personales.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STEPS Centro Médico Mercy Merced Reemplazo Total de Articulación</dc:title>
  <dc:creator>Bigbee, Mia - MMCM</dc:creator>
  <cp:lastModifiedBy>Bigbee, Mia - MMCM</cp:lastModifiedBy>
  <cp:revision>31</cp:revision>
  <cp:lastPrinted>2020-08-12T21:00:10Z</cp:lastPrinted>
  <dcterms:created xsi:type="dcterms:W3CDTF">2020-03-12T20:22:19Z</dcterms:created>
  <dcterms:modified xsi:type="dcterms:W3CDTF">2020-08-13T18:28:07Z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2012-05-15T06:00:00Z</vt:filetime>
  </property>
</Properties>
</file>